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4"/>
  </p:notesMasterIdLst>
  <p:sldIdLst>
    <p:sldId id="262" r:id="rId2"/>
    <p:sldId id="256" r:id="rId3"/>
    <p:sldId id="261" r:id="rId4"/>
    <p:sldId id="257" r:id="rId5"/>
    <p:sldId id="258" r:id="rId6"/>
    <p:sldId id="259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6" r:id="rId51"/>
    <p:sldId id="307" r:id="rId52"/>
    <p:sldId id="305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4" r:id="rId109"/>
    <p:sldId id="363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83" autoAdjust="0"/>
    <p:restoredTop sz="93000" autoAdjust="0"/>
  </p:normalViewPr>
  <p:slideViewPr>
    <p:cSldViewPr snapToGrid="0">
      <p:cViewPr varScale="1">
        <p:scale>
          <a:sx n="77" d="100"/>
          <a:sy n="77" d="100"/>
        </p:scale>
        <p:origin x="126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F2E97-3285-4495-9FEA-56CF4286A5E3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A25667-81C0-472A-806A-D1D9E4D414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165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 smtClean="0"/>
              <a:t>The women is nuts. And</a:t>
            </a:r>
            <a:r>
              <a:rPr lang="en-US" strike="sngStrike" baseline="0" dirty="0" smtClean="0"/>
              <a:t> her </a:t>
            </a:r>
            <a:r>
              <a:rPr lang="en-US" strike="sngStrike" baseline="0" dirty="0" err="1" smtClean="0"/>
              <a:t>bofreind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57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395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24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09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2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82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46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25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0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234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7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 smtClean="0"/>
              <a:t>The women is nuts. And</a:t>
            </a:r>
            <a:r>
              <a:rPr lang="en-US" strike="sngStrike" baseline="0" dirty="0" smtClean="0"/>
              <a:t> her </a:t>
            </a:r>
            <a:r>
              <a:rPr lang="en-US" strike="sngStrike" baseline="0" dirty="0" err="1" smtClean="0"/>
              <a:t>bofreind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048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404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653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15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427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967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5731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888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157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7489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37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914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610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176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9979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722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39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342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870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7772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062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57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624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0437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63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891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643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647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421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9469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829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513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75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722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8323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3594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64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9654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88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701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2219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6782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81842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03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8721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332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571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79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50261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31997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9463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244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352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7456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08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6601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581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61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00007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3150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56611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4583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4340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054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87101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490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92465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120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34387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58161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2571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5246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9885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2345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00947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3756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04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084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0358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8405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611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74039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1305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79669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989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A25667-81C0-472A-806A-D1D9E4D41436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570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4823-806C-495B-860C-D2A46A90AC0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0E696-9874-4469-B973-19B4A615F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650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4823-806C-495B-860C-D2A46A90AC0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0E696-9874-4469-B973-19B4A615F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59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4823-806C-495B-860C-D2A46A90AC0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0E696-9874-4469-B973-19B4A615F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3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4823-806C-495B-860C-D2A46A90AC0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0E696-9874-4469-B973-19B4A615F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217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4823-806C-495B-860C-D2A46A90AC0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0E696-9874-4469-B973-19B4A615F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330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4823-806C-495B-860C-D2A46A90AC0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0E696-9874-4469-B973-19B4A615F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3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4823-806C-495B-860C-D2A46A90AC0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0E696-9874-4469-B973-19B4A615F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92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4823-806C-495B-860C-D2A46A90AC0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0E696-9874-4469-B973-19B4A615F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6971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4823-806C-495B-860C-D2A46A90AC0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0E696-9874-4469-B973-19B4A615F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59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4823-806C-495B-860C-D2A46A90AC0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0E696-9874-4469-B973-19B4A615F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287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4823-806C-495B-860C-D2A46A90AC0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70E696-9874-4469-B973-19B4A615F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90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F4823-806C-495B-860C-D2A46A90AC0B}" type="datetimeFigureOut">
              <a:rPr lang="en-US" smtClean="0"/>
              <a:t>5/22/2023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70E696-9874-4469-B973-19B4A615F9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82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g"/><Relationship Id="rId3" Type="http://schemas.openxmlformats.org/officeDocument/2006/relationships/image" Target="../media/image86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jpg"/><Relationship Id="rId5" Type="http://schemas.openxmlformats.org/officeDocument/2006/relationships/image" Target="../media/image170.jpeg"/><Relationship Id="rId10" Type="http://schemas.openxmlformats.org/officeDocument/2006/relationships/image" Target="../media/image50.jpg"/><Relationship Id="rId4" Type="http://schemas.openxmlformats.org/officeDocument/2006/relationships/image" Target="../media/image169.png"/><Relationship Id="rId9" Type="http://schemas.openxmlformats.org/officeDocument/2006/relationships/image" Target="../media/image174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jp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g"/><Relationship Id="rId3" Type="http://schemas.openxmlformats.org/officeDocument/2006/relationships/image" Target="../media/image86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jpg"/><Relationship Id="rId5" Type="http://schemas.openxmlformats.org/officeDocument/2006/relationships/image" Target="../media/image170.jpeg"/><Relationship Id="rId10" Type="http://schemas.openxmlformats.org/officeDocument/2006/relationships/image" Target="../media/image50.jpg"/><Relationship Id="rId4" Type="http://schemas.openxmlformats.org/officeDocument/2006/relationships/image" Target="../media/image169.png"/><Relationship Id="rId9" Type="http://schemas.openxmlformats.org/officeDocument/2006/relationships/image" Target="../media/image174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170.jpeg"/><Relationship Id="rId4" Type="http://schemas.openxmlformats.org/officeDocument/2006/relationships/image" Target="../media/image174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170.jpeg"/><Relationship Id="rId4" Type="http://schemas.openxmlformats.org/officeDocument/2006/relationships/image" Target="../media/image174.jpe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73.jpg"/><Relationship Id="rId7" Type="http://schemas.openxmlformats.org/officeDocument/2006/relationships/image" Target="../media/image17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jpeg"/><Relationship Id="rId11" Type="http://schemas.openxmlformats.org/officeDocument/2006/relationships/image" Target="../media/image178.jpeg"/><Relationship Id="rId5" Type="http://schemas.openxmlformats.org/officeDocument/2006/relationships/image" Target="../media/image169.png"/><Relationship Id="rId10" Type="http://schemas.openxmlformats.org/officeDocument/2006/relationships/image" Target="../media/image50.jpg"/><Relationship Id="rId4" Type="http://schemas.openxmlformats.org/officeDocument/2006/relationships/image" Target="../media/image86.png"/><Relationship Id="rId9" Type="http://schemas.openxmlformats.org/officeDocument/2006/relationships/image" Target="../media/image174.jpe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86.png"/><Relationship Id="rId7" Type="http://schemas.openxmlformats.org/officeDocument/2006/relationships/image" Target="../media/image170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eg"/><Relationship Id="rId11" Type="http://schemas.openxmlformats.org/officeDocument/2006/relationships/image" Target="../media/image182.jpg"/><Relationship Id="rId5" Type="http://schemas.openxmlformats.org/officeDocument/2006/relationships/image" Target="../media/image172.png"/><Relationship Id="rId10" Type="http://schemas.openxmlformats.org/officeDocument/2006/relationships/image" Target="../media/image181.jpg"/><Relationship Id="rId4" Type="http://schemas.openxmlformats.org/officeDocument/2006/relationships/image" Target="../media/image169.png"/><Relationship Id="rId9" Type="http://schemas.openxmlformats.org/officeDocument/2006/relationships/image" Target="../media/image18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jpg"/><Relationship Id="rId3" Type="http://schemas.openxmlformats.org/officeDocument/2006/relationships/image" Target="../media/image50.jpg"/><Relationship Id="rId7" Type="http://schemas.openxmlformats.org/officeDocument/2006/relationships/image" Target="../media/image185.jp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jpg"/><Relationship Id="rId5" Type="http://schemas.openxmlformats.org/officeDocument/2006/relationships/image" Target="../media/image173.jpg"/><Relationship Id="rId10" Type="http://schemas.openxmlformats.org/officeDocument/2006/relationships/image" Target="../media/image186.png"/><Relationship Id="rId4" Type="http://schemas.openxmlformats.org/officeDocument/2006/relationships/image" Target="../media/image183.jpg"/><Relationship Id="rId9" Type="http://schemas.openxmlformats.org/officeDocument/2006/relationships/image" Target="../media/image86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50.jp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jpg"/><Relationship Id="rId5" Type="http://schemas.openxmlformats.org/officeDocument/2006/relationships/image" Target="../media/image185.jpg"/><Relationship Id="rId4" Type="http://schemas.openxmlformats.org/officeDocument/2006/relationships/image" Target="../media/image184.jpg"/><Relationship Id="rId9" Type="http://schemas.openxmlformats.org/officeDocument/2006/relationships/image" Target="../media/image188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1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jpg"/><Relationship Id="rId5" Type="http://schemas.openxmlformats.org/officeDocument/2006/relationships/image" Target="../media/image190.jpg"/><Relationship Id="rId4" Type="http://schemas.openxmlformats.org/officeDocument/2006/relationships/image" Target="../media/image185.jp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jpeg"/><Relationship Id="rId3" Type="http://schemas.openxmlformats.org/officeDocument/2006/relationships/image" Target="../media/image190.jpg"/><Relationship Id="rId7" Type="http://schemas.openxmlformats.org/officeDocument/2006/relationships/image" Target="../media/image194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jpeg"/><Relationship Id="rId5" Type="http://schemas.openxmlformats.org/officeDocument/2006/relationships/image" Target="../media/image192.jpg"/><Relationship Id="rId4" Type="http://schemas.openxmlformats.org/officeDocument/2006/relationships/image" Target="../media/image180.jpg"/><Relationship Id="rId9" Type="http://schemas.openxmlformats.org/officeDocument/2006/relationships/image" Target="../media/image170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jpg"/><Relationship Id="rId4" Type="http://schemas.openxmlformats.org/officeDocument/2006/relationships/image" Target="../media/image196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jpeg"/><Relationship Id="rId3" Type="http://schemas.openxmlformats.org/officeDocument/2006/relationships/image" Target="../media/image190.jpg"/><Relationship Id="rId7" Type="http://schemas.openxmlformats.org/officeDocument/2006/relationships/image" Target="../media/image194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jpeg"/><Relationship Id="rId11" Type="http://schemas.openxmlformats.org/officeDocument/2006/relationships/image" Target="../media/image199.jpeg"/><Relationship Id="rId5" Type="http://schemas.openxmlformats.org/officeDocument/2006/relationships/image" Target="../media/image192.jpg"/><Relationship Id="rId10" Type="http://schemas.openxmlformats.org/officeDocument/2006/relationships/image" Target="../media/image198.jpg"/><Relationship Id="rId4" Type="http://schemas.openxmlformats.org/officeDocument/2006/relationships/image" Target="../media/image180.jpg"/><Relationship Id="rId9" Type="http://schemas.openxmlformats.org/officeDocument/2006/relationships/image" Target="../media/image183.jp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jpg"/><Relationship Id="rId3" Type="http://schemas.openxmlformats.org/officeDocument/2006/relationships/image" Target="../media/image190.jpg"/><Relationship Id="rId7" Type="http://schemas.openxmlformats.org/officeDocument/2006/relationships/image" Target="../media/image112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jpeg"/><Relationship Id="rId5" Type="http://schemas.openxmlformats.org/officeDocument/2006/relationships/image" Target="../media/image199.jpeg"/><Relationship Id="rId4" Type="http://schemas.openxmlformats.org/officeDocument/2006/relationships/image" Target="../media/image183.jpg"/><Relationship Id="rId9" Type="http://schemas.openxmlformats.org/officeDocument/2006/relationships/image" Target="../media/image202.jp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jpeg"/><Relationship Id="rId7" Type="http://schemas.openxmlformats.org/officeDocument/2006/relationships/image" Target="../media/image192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jpeg"/><Relationship Id="rId5" Type="http://schemas.openxmlformats.org/officeDocument/2006/relationships/image" Target="../media/image198.jpg"/><Relationship Id="rId4" Type="http://schemas.openxmlformats.org/officeDocument/2006/relationships/image" Target="../media/image204.jp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jpg"/><Relationship Id="rId13" Type="http://schemas.openxmlformats.org/officeDocument/2006/relationships/image" Target="../media/image212.jpeg"/><Relationship Id="rId3" Type="http://schemas.openxmlformats.org/officeDocument/2006/relationships/image" Target="../media/image200.jpeg"/><Relationship Id="rId7" Type="http://schemas.openxmlformats.org/officeDocument/2006/relationships/image" Target="../media/image207.jpeg"/><Relationship Id="rId12" Type="http://schemas.openxmlformats.org/officeDocument/2006/relationships/image" Target="../media/image211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jpeg"/><Relationship Id="rId11" Type="http://schemas.openxmlformats.org/officeDocument/2006/relationships/image" Target="../media/image210.jpg"/><Relationship Id="rId5" Type="http://schemas.openxmlformats.org/officeDocument/2006/relationships/image" Target="../media/image198.jpg"/><Relationship Id="rId10" Type="http://schemas.openxmlformats.org/officeDocument/2006/relationships/image" Target="../media/image209.jpeg"/><Relationship Id="rId4" Type="http://schemas.openxmlformats.org/officeDocument/2006/relationships/image" Target="../media/image206.gif"/><Relationship Id="rId9" Type="http://schemas.openxmlformats.org/officeDocument/2006/relationships/image" Target="../media/image208.jpeg"/><Relationship Id="rId14" Type="http://schemas.openxmlformats.org/officeDocument/2006/relationships/image" Target="../media/image213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6.jpeg"/><Relationship Id="rId4" Type="http://schemas.openxmlformats.org/officeDocument/2006/relationships/image" Target="../media/image2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jpeg"/><Relationship Id="rId5" Type="http://schemas.openxmlformats.org/officeDocument/2006/relationships/image" Target="../media/image217.jpeg"/><Relationship Id="rId4" Type="http://schemas.openxmlformats.org/officeDocument/2006/relationships/image" Target="../media/image86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jpg"/><Relationship Id="rId5" Type="http://schemas.openxmlformats.org/officeDocument/2006/relationships/image" Target="../media/image218.jpeg"/><Relationship Id="rId4" Type="http://schemas.openxmlformats.org/officeDocument/2006/relationships/image" Target="../media/image217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180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jpg"/><Relationship Id="rId5" Type="http://schemas.openxmlformats.org/officeDocument/2006/relationships/image" Target="../media/image218.jpeg"/><Relationship Id="rId4" Type="http://schemas.openxmlformats.org/officeDocument/2006/relationships/image" Target="../media/image217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5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6.jpeg"/><Relationship Id="rId4" Type="http://schemas.openxmlformats.org/officeDocument/2006/relationships/image" Target="../media/image215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2.jpeg"/><Relationship Id="rId4" Type="http://schemas.openxmlformats.org/officeDocument/2006/relationships/image" Target="../media/image192.jp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jpg"/><Relationship Id="rId3" Type="http://schemas.openxmlformats.org/officeDocument/2006/relationships/image" Target="../media/image221.png"/><Relationship Id="rId7" Type="http://schemas.openxmlformats.org/officeDocument/2006/relationships/image" Target="../media/image198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jpg"/><Relationship Id="rId5" Type="http://schemas.openxmlformats.org/officeDocument/2006/relationships/image" Target="../media/image223.png"/><Relationship Id="rId10" Type="http://schemas.openxmlformats.org/officeDocument/2006/relationships/image" Target="../media/image225.jpg"/><Relationship Id="rId4" Type="http://schemas.openxmlformats.org/officeDocument/2006/relationships/image" Target="../media/image192.jpg"/><Relationship Id="rId9" Type="http://schemas.openxmlformats.org/officeDocument/2006/relationships/image" Target="../media/image218.jpe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jpg"/><Relationship Id="rId3" Type="http://schemas.openxmlformats.org/officeDocument/2006/relationships/image" Target="../media/image221.png"/><Relationship Id="rId7" Type="http://schemas.openxmlformats.org/officeDocument/2006/relationships/image" Target="../media/image227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jpeg"/><Relationship Id="rId5" Type="http://schemas.openxmlformats.org/officeDocument/2006/relationships/image" Target="../media/image222.jpeg"/><Relationship Id="rId4" Type="http://schemas.openxmlformats.org/officeDocument/2006/relationships/image" Target="../media/image192.jpg"/></Relationships>
</file>

<file path=ppt/slides/_rels/slide1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jpg"/><Relationship Id="rId3" Type="http://schemas.openxmlformats.org/officeDocument/2006/relationships/image" Target="../media/image221.png"/><Relationship Id="rId7" Type="http://schemas.openxmlformats.org/officeDocument/2006/relationships/image" Target="../media/image227.jp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jpeg"/><Relationship Id="rId5" Type="http://schemas.openxmlformats.org/officeDocument/2006/relationships/image" Target="../media/image222.jpeg"/><Relationship Id="rId4" Type="http://schemas.openxmlformats.org/officeDocument/2006/relationships/image" Target="../media/image192.jpg"/></Relationships>
</file>

<file path=ppt/slides/_rels/slide1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jpg"/><Relationship Id="rId3" Type="http://schemas.openxmlformats.org/officeDocument/2006/relationships/image" Target="../media/image221.png"/><Relationship Id="rId7" Type="http://schemas.openxmlformats.org/officeDocument/2006/relationships/image" Target="../media/image229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228.jpg"/><Relationship Id="rId4" Type="http://schemas.openxmlformats.org/officeDocument/2006/relationships/image" Target="../media/image227.jpg"/><Relationship Id="rId9" Type="http://schemas.openxmlformats.org/officeDocument/2006/relationships/image" Target="../media/image2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jpg"/><Relationship Id="rId3" Type="http://schemas.openxmlformats.org/officeDocument/2006/relationships/image" Target="../media/image221.png"/><Relationship Id="rId7" Type="http://schemas.openxmlformats.org/officeDocument/2006/relationships/image" Target="../media/image229.jp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228.jpg"/><Relationship Id="rId4" Type="http://schemas.openxmlformats.org/officeDocument/2006/relationships/image" Target="../media/image227.jpg"/><Relationship Id="rId9" Type="http://schemas.openxmlformats.org/officeDocument/2006/relationships/image" Target="../media/image222.jpe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jpg"/><Relationship Id="rId3" Type="http://schemas.openxmlformats.org/officeDocument/2006/relationships/image" Target="../media/image221.png"/><Relationship Id="rId7" Type="http://schemas.openxmlformats.org/officeDocument/2006/relationships/image" Target="../media/image227.jp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jpeg"/><Relationship Id="rId5" Type="http://schemas.openxmlformats.org/officeDocument/2006/relationships/image" Target="../media/image222.jpeg"/><Relationship Id="rId4" Type="http://schemas.openxmlformats.org/officeDocument/2006/relationships/image" Target="../media/image192.jp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33.jpg"/></Relationships>
</file>

<file path=ppt/slides/_rels/slide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jpg"/><Relationship Id="rId3" Type="http://schemas.openxmlformats.org/officeDocument/2006/relationships/image" Target="../media/image221.png"/><Relationship Id="rId7" Type="http://schemas.openxmlformats.org/officeDocument/2006/relationships/image" Target="../media/image227.jp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jpeg"/><Relationship Id="rId5" Type="http://schemas.openxmlformats.org/officeDocument/2006/relationships/image" Target="../media/image222.jpeg"/><Relationship Id="rId4" Type="http://schemas.openxmlformats.org/officeDocument/2006/relationships/image" Target="../media/image192.jpg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jpg"/><Relationship Id="rId3" Type="http://schemas.openxmlformats.org/officeDocument/2006/relationships/image" Target="../media/image221.png"/><Relationship Id="rId7" Type="http://schemas.openxmlformats.org/officeDocument/2006/relationships/image" Target="../media/image183.jpg"/><Relationship Id="rId12" Type="http://schemas.openxmlformats.org/officeDocument/2006/relationships/image" Target="../media/image23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jpg"/><Relationship Id="rId11" Type="http://schemas.openxmlformats.org/officeDocument/2006/relationships/image" Target="../media/image238.jpg"/><Relationship Id="rId5" Type="http://schemas.openxmlformats.org/officeDocument/2006/relationships/image" Target="../media/image192.jpg"/><Relationship Id="rId10" Type="http://schemas.openxmlformats.org/officeDocument/2006/relationships/image" Target="../media/image237.jpeg"/><Relationship Id="rId4" Type="http://schemas.openxmlformats.org/officeDocument/2006/relationships/image" Target="../media/image228.jpg"/><Relationship Id="rId9" Type="http://schemas.openxmlformats.org/officeDocument/2006/relationships/image" Target="../media/image236.jpe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jpeg"/><Relationship Id="rId3" Type="http://schemas.openxmlformats.org/officeDocument/2006/relationships/image" Target="../media/image221.png"/><Relationship Id="rId7" Type="http://schemas.openxmlformats.org/officeDocument/2006/relationships/image" Target="../media/image183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jpg"/><Relationship Id="rId5" Type="http://schemas.openxmlformats.org/officeDocument/2006/relationships/image" Target="../media/image192.jpg"/><Relationship Id="rId4" Type="http://schemas.openxmlformats.org/officeDocument/2006/relationships/image" Target="../media/image228.jp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jpeg"/><Relationship Id="rId3" Type="http://schemas.openxmlformats.org/officeDocument/2006/relationships/image" Target="../media/image228.jpg"/><Relationship Id="rId7" Type="http://schemas.openxmlformats.org/officeDocument/2006/relationships/image" Target="../media/image236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jpg"/><Relationship Id="rId11" Type="http://schemas.openxmlformats.org/officeDocument/2006/relationships/image" Target="../media/image241.jpg"/><Relationship Id="rId5" Type="http://schemas.openxmlformats.org/officeDocument/2006/relationships/image" Target="../media/image183.jpg"/><Relationship Id="rId10" Type="http://schemas.openxmlformats.org/officeDocument/2006/relationships/image" Target="../media/image239.png"/><Relationship Id="rId4" Type="http://schemas.openxmlformats.org/officeDocument/2006/relationships/image" Target="../media/image192.jpg"/><Relationship Id="rId9" Type="http://schemas.openxmlformats.org/officeDocument/2006/relationships/image" Target="../media/image238.jp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jpeg"/><Relationship Id="rId3" Type="http://schemas.openxmlformats.org/officeDocument/2006/relationships/image" Target="../media/image228.jpg"/><Relationship Id="rId7" Type="http://schemas.openxmlformats.org/officeDocument/2006/relationships/image" Target="../media/image236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jpg"/><Relationship Id="rId11" Type="http://schemas.openxmlformats.org/officeDocument/2006/relationships/image" Target="../media/image241.jpg"/><Relationship Id="rId5" Type="http://schemas.openxmlformats.org/officeDocument/2006/relationships/image" Target="../media/image183.jpg"/><Relationship Id="rId10" Type="http://schemas.openxmlformats.org/officeDocument/2006/relationships/image" Target="../media/image239.png"/><Relationship Id="rId4" Type="http://schemas.openxmlformats.org/officeDocument/2006/relationships/image" Target="../media/image192.jpg"/><Relationship Id="rId9" Type="http://schemas.openxmlformats.org/officeDocument/2006/relationships/image" Target="../media/image238.jpg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jpg"/><Relationship Id="rId3" Type="http://schemas.openxmlformats.org/officeDocument/2006/relationships/image" Target="../media/image228.jpg"/><Relationship Id="rId7" Type="http://schemas.openxmlformats.org/officeDocument/2006/relationships/image" Target="../media/image244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jpg"/><Relationship Id="rId11" Type="http://schemas.openxmlformats.org/officeDocument/2006/relationships/image" Target="../media/image240.jpeg"/><Relationship Id="rId5" Type="http://schemas.openxmlformats.org/officeDocument/2006/relationships/image" Target="../media/image242.jpg"/><Relationship Id="rId10" Type="http://schemas.openxmlformats.org/officeDocument/2006/relationships/image" Target="../media/image180.jpg"/><Relationship Id="rId4" Type="http://schemas.openxmlformats.org/officeDocument/2006/relationships/image" Target="../media/image238.jpg"/><Relationship Id="rId9" Type="http://schemas.openxmlformats.org/officeDocument/2006/relationships/image" Target="../media/image246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3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9.png"/><Relationship Id="rId7" Type="http://schemas.openxmlformats.org/officeDocument/2006/relationships/image" Target="../media/image33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Relationship Id="rId9" Type="http://schemas.openxmlformats.org/officeDocument/2006/relationships/image" Target="../media/image34.jp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1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jpg"/><Relationship Id="rId3" Type="http://schemas.openxmlformats.org/officeDocument/2006/relationships/image" Target="../media/image228.jpg"/><Relationship Id="rId7" Type="http://schemas.openxmlformats.org/officeDocument/2006/relationships/image" Target="../media/image244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jpg"/><Relationship Id="rId11" Type="http://schemas.openxmlformats.org/officeDocument/2006/relationships/image" Target="../media/image240.jpeg"/><Relationship Id="rId5" Type="http://schemas.openxmlformats.org/officeDocument/2006/relationships/image" Target="../media/image242.jpg"/><Relationship Id="rId10" Type="http://schemas.openxmlformats.org/officeDocument/2006/relationships/image" Target="../media/image180.jpg"/><Relationship Id="rId4" Type="http://schemas.openxmlformats.org/officeDocument/2006/relationships/image" Target="../media/image238.jpg"/><Relationship Id="rId9" Type="http://schemas.openxmlformats.org/officeDocument/2006/relationships/image" Target="../media/image24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47.jpg"/><Relationship Id="rId3" Type="http://schemas.openxmlformats.org/officeDocument/2006/relationships/image" Target="../media/image37.jpg"/><Relationship Id="rId7" Type="http://schemas.openxmlformats.org/officeDocument/2006/relationships/image" Target="../media/image41.jpg"/><Relationship Id="rId12" Type="http://schemas.openxmlformats.org/officeDocument/2006/relationships/image" Target="../media/image46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11" Type="http://schemas.openxmlformats.org/officeDocument/2006/relationships/image" Target="../media/image45.jpeg"/><Relationship Id="rId5" Type="http://schemas.openxmlformats.org/officeDocument/2006/relationships/image" Target="../media/image39.jpg"/><Relationship Id="rId15" Type="http://schemas.openxmlformats.org/officeDocument/2006/relationships/image" Target="../media/image49.png"/><Relationship Id="rId10" Type="http://schemas.openxmlformats.org/officeDocument/2006/relationships/image" Target="../media/image44.jpg"/><Relationship Id="rId4" Type="http://schemas.openxmlformats.org/officeDocument/2006/relationships/image" Target="../media/image38.jpg"/><Relationship Id="rId9" Type="http://schemas.openxmlformats.org/officeDocument/2006/relationships/image" Target="../media/image43.jpeg"/><Relationship Id="rId14" Type="http://schemas.openxmlformats.org/officeDocument/2006/relationships/image" Target="../media/image4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jpe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53.jpeg"/><Relationship Id="rId4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4.jpg"/><Relationship Id="rId7" Type="http://schemas.openxmlformats.org/officeDocument/2006/relationships/image" Target="../media/image67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2.jpg"/><Relationship Id="rId4" Type="http://schemas.openxmlformats.org/officeDocument/2006/relationships/image" Target="../media/image65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jp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jpg"/><Relationship Id="rId4" Type="http://schemas.openxmlformats.org/officeDocument/2006/relationships/image" Target="../media/image74.jpg"/><Relationship Id="rId9" Type="http://schemas.openxmlformats.org/officeDocument/2006/relationships/image" Target="../media/image7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jpg"/><Relationship Id="rId4" Type="http://schemas.openxmlformats.org/officeDocument/2006/relationships/image" Target="../media/image83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50.jpg"/><Relationship Id="rId7" Type="http://schemas.openxmlformats.org/officeDocument/2006/relationships/image" Target="../media/image52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84.jpg"/><Relationship Id="rId4" Type="http://schemas.openxmlformats.org/officeDocument/2006/relationships/image" Target="../media/image83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50.jpg"/><Relationship Id="rId7" Type="http://schemas.openxmlformats.org/officeDocument/2006/relationships/image" Target="../media/image16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84.jpg"/><Relationship Id="rId4" Type="http://schemas.openxmlformats.org/officeDocument/2006/relationships/image" Target="../media/image83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2.jpg"/><Relationship Id="rId7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83.jpeg"/><Relationship Id="rId4" Type="http://schemas.openxmlformats.org/officeDocument/2006/relationships/image" Target="../media/image5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jpeg"/><Relationship Id="rId5" Type="http://schemas.openxmlformats.org/officeDocument/2006/relationships/image" Target="../media/image83.jpeg"/><Relationship Id="rId4" Type="http://schemas.openxmlformats.org/officeDocument/2006/relationships/image" Target="../media/image50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86.png"/><Relationship Id="rId7" Type="http://schemas.openxmlformats.org/officeDocument/2006/relationships/image" Target="../media/image93.jp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3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1.jpg"/><Relationship Id="rId4" Type="http://schemas.openxmlformats.org/officeDocument/2006/relationships/image" Target="../media/image100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3.jpg"/><Relationship Id="rId5" Type="http://schemas.openxmlformats.org/officeDocument/2006/relationships/image" Target="../media/image36.jpg"/><Relationship Id="rId4" Type="http://schemas.openxmlformats.org/officeDocument/2006/relationships/image" Target="../media/image102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50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3" Type="http://schemas.openxmlformats.org/officeDocument/2006/relationships/image" Target="../media/image106.png"/><Relationship Id="rId7" Type="http://schemas.openxmlformats.org/officeDocument/2006/relationships/image" Target="../media/image10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50.jpg"/><Relationship Id="rId9" Type="http://schemas.openxmlformats.org/officeDocument/2006/relationships/image" Target="../media/image10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2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g"/><Relationship Id="rId5" Type="http://schemas.openxmlformats.org/officeDocument/2006/relationships/image" Target="../media/image86.png"/><Relationship Id="rId4" Type="http://schemas.openxmlformats.org/officeDocument/2006/relationships/image" Target="../media/image1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jpe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13.jpeg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6.png"/><Relationship Id="rId4" Type="http://schemas.openxmlformats.org/officeDocument/2006/relationships/image" Target="../media/image118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6.png"/><Relationship Id="rId4" Type="http://schemas.openxmlformats.org/officeDocument/2006/relationships/image" Target="../media/image118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6.png"/><Relationship Id="rId4" Type="http://schemas.openxmlformats.org/officeDocument/2006/relationships/image" Target="../media/image118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6.png"/><Relationship Id="rId4" Type="http://schemas.openxmlformats.org/officeDocument/2006/relationships/image" Target="../media/image118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6.png"/><Relationship Id="rId4" Type="http://schemas.openxmlformats.org/officeDocument/2006/relationships/image" Target="../media/image118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82.jpg"/><Relationship Id="rId4" Type="http://schemas.openxmlformats.org/officeDocument/2006/relationships/image" Target="../media/image52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82.jpg"/><Relationship Id="rId4" Type="http://schemas.openxmlformats.org/officeDocument/2006/relationships/image" Target="../media/image52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png"/><Relationship Id="rId4" Type="http://schemas.openxmlformats.org/officeDocument/2006/relationships/image" Target="../media/image121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5" Type="http://schemas.openxmlformats.org/officeDocument/2006/relationships/image" Target="../media/image52.jpg"/><Relationship Id="rId4" Type="http://schemas.openxmlformats.org/officeDocument/2006/relationships/image" Target="../media/image8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120.jp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5" Type="http://schemas.openxmlformats.org/officeDocument/2006/relationships/image" Target="../media/image63.jpg"/><Relationship Id="rId4" Type="http://schemas.openxmlformats.org/officeDocument/2006/relationships/image" Target="../media/image124.jp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99.jpg"/><Relationship Id="rId7" Type="http://schemas.openxmlformats.org/officeDocument/2006/relationships/image" Target="../media/image8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eg"/><Relationship Id="rId5" Type="http://schemas.openxmlformats.org/officeDocument/2006/relationships/image" Target="../media/image119.png"/><Relationship Id="rId4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jpeg"/><Relationship Id="rId7" Type="http://schemas.openxmlformats.org/officeDocument/2006/relationships/image" Target="../media/image12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jpg"/><Relationship Id="rId4" Type="http://schemas.openxmlformats.org/officeDocument/2006/relationships/image" Target="../media/image13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40.png"/><Relationship Id="rId4" Type="http://schemas.openxmlformats.org/officeDocument/2006/relationships/image" Target="../media/image139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jpeg"/><Relationship Id="rId4" Type="http://schemas.openxmlformats.org/officeDocument/2006/relationships/image" Target="../media/image52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jpg"/><Relationship Id="rId4" Type="http://schemas.openxmlformats.org/officeDocument/2006/relationships/image" Target="../media/image13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48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47.jpg"/><Relationship Id="rId11" Type="http://schemas.openxmlformats.org/officeDocument/2006/relationships/image" Target="../media/image150.jpeg"/><Relationship Id="rId5" Type="http://schemas.openxmlformats.org/officeDocument/2006/relationships/image" Target="../media/image146.png"/><Relationship Id="rId10" Type="http://schemas.openxmlformats.org/officeDocument/2006/relationships/image" Target="../media/image149.png"/><Relationship Id="rId4" Type="http://schemas.openxmlformats.org/officeDocument/2006/relationships/image" Target="../media/image145.png"/><Relationship Id="rId9" Type="http://schemas.openxmlformats.org/officeDocument/2006/relationships/image" Target="../media/image144.w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png"/><Relationship Id="rId4" Type="http://schemas.openxmlformats.org/officeDocument/2006/relationships/image" Target="../media/image132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eg"/><Relationship Id="rId3" Type="http://schemas.openxmlformats.org/officeDocument/2006/relationships/image" Target="../media/image127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g"/><Relationship Id="rId5" Type="http://schemas.openxmlformats.org/officeDocument/2006/relationships/image" Target="../media/image152.jpg"/><Relationship Id="rId4" Type="http://schemas.openxmlformats.org/officeDocument/2006/relationships/image" Target="../media/image151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eg"/><Relationship Id="rId3" Type="http://schemas.openxmlformats.org/officeDocument/2006/relationships/image" Target="../media/image127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g"/><Relationship Id="rId5" Type="http://schemas.openxmlformats.org/officeDocument/2006/relationships/image" Target="../media/image152.jpg"/><Relationship Id="rId4" Type="http://schemas.openxmlformats.org/officeDocument/2006/relationships/image" Target="../media/image151.jp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49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jpeg"/><Relationship Id="rId3" Type="http://schemas.openxmlformats.org/officeDocument/2006/relationships/image" Target="../media/image127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g"/><Relationship Id="rId5" Type="http://schemas.openxmlformats.org/officeDocument/2006/relationships/image" Target="../media/image152.jpg"/><Relationship Id="rId4" Type="http://schemas.openxmlformats.org/officeDocument/2006/relationships/image" Target="../media/image151.jpg"/><Relationship Id="rId9" Type="http://schemas.openxmlformats.org/officeDocument/2006/relationships/image" Target="../media/image157.jp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27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jpeg"/><Relationship Id="rId5" Type="http://schemas.openxmlformats.org/officeDocument/2006/relationships/image" Target="../media/image154.png"/><Relationship Id="rId4" Type="http://schemas.openxmlformats.org/officeDocument/2006/relationships/image" Target="../media/image15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23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jpeg"/><Relationship Id="rId4" Type="http://schemas.openxmlformats.org/officeDocument/2006/relationships/image" Target="../media/image162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164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jpeg"/><Relationship Id="rId4" Type="http://schemas.openxmlformats.org/officeDocument/2006/relationships/image" Target="../media/image165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jpeg"/><Relationship Id="rId4" Type="http://schemas.openxmlformats.org/officeDocument/2006/relationships/image" Target="../media/image167.jp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g"/><Relationship Id="rId3" Type="http://schemas.openxmlformats.org/officeDocument/2006/relationships/image" Target="../media/image86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jpg"/><Relationship Id="rId5" Type="http://schemas.openxmlformats.org/officeDocument/2006/relationships/image" Target="../media/image170.jpeg"/><Relationship Id="rId10" Type="http://schemas.openxmlformats.org/officeDocument/2006/relationships/image" Target="../media/image50.jpg"/><Relationship Id="rId4" Type="http://schemas.openxmlformats.org/officeDocument/2006/relationships/image" Target="../media/image169.png"/><Relationship Id="rId9" Type="http://schemas.openxmlformats.org/officeDocument/2006/relationships/image" Target="../media/image17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1870248" y="2941968"/>
            <a:ext cx="58731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trike="sngStrike" dirty="0" smtClean="0"/>
              <a:t>HOME BOY</a:t>
            </a:r>
            <a:endParaRPr lang="en-US" sz="9600" b="1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4573925" y="2588025"/>
            <a:ext cx="2951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MAINSTREET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340" y="1087869"/>
            <a:ext cx="3867098" cy="560729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327726" y="1189973"/>
            <a:ext cx="4643712" cy="55051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7743394" y="1402916"/>
            <a:ext cx="4093702" cy="52922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448" y="4282466"/>
            <a:ext cx="1785332" cy="226526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5033231" y="4049039"/>
            <a:ext cx="2114022" cy="27525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000975" y="4384110"/>
            <a:ext cx="2114022" cy="21636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8845463" y="914401"/>
            <a:ext cx="4643712" cy="55051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12" y="4049039"/>
            <a:ext cx="1638300" cy="1638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6" y="2304267"/>
            <a:ext cx="1638300" cy="1638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235" y="986426"/>
            <a:ext cx="7017391" cy="10517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370" y="2366032"/>
            <a:ext cx="876300" cy="8763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358" y="2333277"/>
            <a:ext cx="1371034" cy="909055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761376" y="2034027"/>
            <a:ext cx="16385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41/</a:t>
            </a:r>
            <a:r>
              <a:rPr lang="en-US" sz="800" strike="sngStrike" dirty="0" err="1" smtClean="0"/>
              <a:t>Phil</a:t>
            </a:r>
            <a:r>
              <a:rPr lang="en-US" dirty="0" err="1" smtClean="0"/>
              <a:t>.</a:t>
            </a:r>
            <a:r>
              <a:rPr lang="en-US" sz="6600" dirty="0" err="1" smtClean="0"/>
              <a:t>JFK</a:t>
            </a:r>
            <a:endParaRPr lang="en-US" sz="6600" dirty="0"/>
          </a:p>
        </p:txBody>
      </p:sp>
      <p:sp>
        <p:nvSpPr>
          <p:cNvPr id="27" name="TextBox 26"/>
          <p:cNvSpPr txBox="1"/>
          <p:nvPr/>
        </p:nvSpPr>
        <p:spPr>
          <a:xfrm>
            <a:off x="4585456" y="2418472"/>
            <a:ext cx="2004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ATOMBOBM.TORT1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114203" y="4467848"/>
            <a:ext cx="267893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 </a:t>
            </a:r>
            <a:r>
              <a:rPr lang="en-US" strike="sngStrike" dirty="0" smtClean="0"/>
              <a:t>Joe</a:t>
            </a:r>
          </a:p>
          <a:p>
            <a:r>
              <a:rPr lang="en-US" dirty="0" smtClean="0"/>
              <a:t>1993 ELKE</a:t>
            </a:r>
          </a:p>
          <a:p>
            <a:r>
              <a:rPr lang="en-US" sz="9600" dirty="0" smtClean="0"/>
              <a:t>1997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18323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116" y="3351192"/>
            <a:ext cx="1039039" cy="51952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658" y="2790329"/>
            <a:ext cx="789354" cy="44203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634630" y="2204581"/>
            <a:ext cx="2029216" cy="28058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4513250" y="2500436"/>
            <a:ext cx="1766170" cy="14335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905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9679577" y="6296297"/>
            <a:ext cx="218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Next: </a:t>
            </a:r>
            <a:r>
              <a:rPr lang="en-US" dirty="0" err="1" smtClean="0"/>
              <a:t>Chairment</a:t>
            </a:r>
            <a:r>
              <a:rPr lang="en-US" dirty="0" smtClean="0"/>
              <a:t> </a:t>
            </a:r>
            <a:r>
              <a:rPr lang="en-US" dirty="0" err="1" smtClean="0"/>
              <a:t>Cina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966828" y="4079534"/>
            <a:ext cx="1113433" cy="2969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966828" y="3603998"/>
            <a:ext cx="1113433" cy="296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9679577" y="2978331"/>
            <a:ext cx="400684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457689" y="1974902"/>
            <a:ext cx="581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 INTERN PAYMENT.CIVIL.CODE.WARCRIME(</a:t>
            </a:r>
            <a:r>
              <a:rPr lang="en-US" strike="sngStrike" dirty="0" smtClean="0"/>
              <a:t>red </a:t>
            </a:r>
            <a:r>
              <a:rPr lang="en-US" strike="sngStrike" dirty="0" err="1" smtClean="0"/>
              <a:t>blac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glag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MAINSTRE.DINLAND</a:t>
            </a:r>
            <a:r>
              <a:rPr lang="en-US" strike="sngStrike" dirty="0" smtClean="0"/>
              <a:t>(Britney)</a:t>
            </a:r>
            <a:endParaRPr lang="en-US" strike="sngStrike" dirty="0"/>
          </a:p>
        </p:txBody>
      </p:sp>
      <p:cxnSp>
        <p:nvCxnSpPr>
          <p:cNvPr id="24" name="Straight Connector 23"/>
          <p:cNvCxnSpPr>
            <a:endCxn id="11" idx="3"/>
          </p:cNvCxnSpPr>
          <p:nvPr/>
        </p:nvCxnSpPr>
        <p:spPr>
          <a:xfrm>
            <a:off x="9523544" y="6296297"/>
            <a:ext cx="2341183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be 28"/>
          <p:cNvSpPr/>
          <p:nvPr/>
        </p:nvSpPr>
        <p:spPr>
          <a:xfrm>
            <a:off x="1528779" y="2256478"/>
            <a:ext cx="3905177" cy="269503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1990 DOCS</a:t>
            </a:r>
          </a:p>
          <a:p>
            <a:pPr algn="ctr"/>
            <a:r>
              <a:rPr lang="en-US" dirty="0" smtClean="0"/>
              <a:t>1994 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672914" y="1790236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Next:nutcase</a:t>
            </a:r>
            <a:r>
              <a:rPr lang="en-US" strike="sngStrike" dirty="0" smtClean="0"/>
              <a:t>?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94386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84" y="1188130"/>
            <a:ext cx="4733925" cy="36766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79577" y="6296297"/>
            <a:ext cx="218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Next: </a:t>
            </a:r>
            <a:r>
              <a:rPr lang="en-US" dirty="0" err="1" smtClean="0"/>
              <a:t>Chairment</a:t>
            </a:r>
            <a:r>
              <a:rPr lang="en-US" dirty="0" smtClean="0"/>
              <a:t> </a:t>
            </a:r>
            <a:r>
              <a:rPr lang="en-US" dirty="0" err="1" smtClean="0"/>
              <a:t>Cina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966828" y="4079534"/>
            <a:ext cx="1113433" cy="2969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9679577" y="2978331"/>
            <a:ext cx="400684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1" idx="3"/>
          </p:cNvCxnSpPr>
          <p:nvPr/>
        </p:nvCxnSpPr>
        <p:spPr>
          <a:xfrm>
            <a:off x="9523544" y="6296297"/>
            <a:ext cx="2341183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10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70302" y="886604"/>
            <a:ext cx="1003935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41.PENTAGON.VIRGINIA.MARY</a:t>
            </a:r>
          </a:p>
          <a:p>
            <a:r>
              <a:rPr lang="en-US" sz="6000" b="1" dirty="0" smtClean="0"/>
              <a:t>.BILL.IT.COOK.SR</a:t>
            </a:r>
            <a:endParaRPr lang="en-US" sz="6000" b="1" dirty="0"/>
          </a:p>
        </p:txBody>
      </p:sp>
      <p:sp>
        <p:nvSpPr>
          <p:cNvPr id="49" name="Cube 48"/>
          <p:cNvSpPr/>
          <p:nvPr/>
        </p:nvSpPr>
        <p:spPr>
          <a:xfrm>
            <a:off x="1178143" y="4402183"/>
            <a:ext cx="3905177" cy="7216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1994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442" y="3374072"/>
            <a:ext cx="4029211" cy="29180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31029" y="3374072"/>
            <a:ext cx="289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HTML, </a:t>
            </a:r>
            <a:r>
              <a:rPr lang="en-US" dirty="0" err="1" smtClean="0"/>
              <a:t>JavaScritp</a:t>
            </a:r>
            <a:r>
              <a:rPr lang="en-US" dirty="0" smtClean="0"/>
              <a:t>, Java </a:t>
            </a:r>
            <a:r>
              <a:rPr lang="en-US" dirty="0" err="1" smtClean="0"/>
              <a:t>Sevlet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347" y="3863977"/>
            <a:ext cx="2027329" cy="41763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769326" y="2946169"/>
            <a:ext cx="940525" cy="1129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33574" y="2825596"/>
            <a:ext cx="237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May not support family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4877894" y="29151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780849" y="2825596"/>
            <a:ext cx="866189" cy="458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endCxn id="3" idx="3"/>
          </p:cNvCxnSpPr>
          <p:nvPr/>
        </p:nvCxnSpPr>
        <p:spPr>
          <a:xfrm>
            <a:off x="3448594" y="3558738"/>
            <a:ext cx="2782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070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793992" y="2371084"/>
            <a:ext cx="5009523" cy="1084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HOMICIDE:LUX:VHS</a:t>
            </a:r>
          </a:p>
          <a:p>
            <a:r>
              <a:rPr lang="en-US" sz="2000" dirty="0" smtClean="0"/>
              <a:t>HOMCIDIE:LUX:VHS:COINTOWN</a:t>
            </a:r>
          </a:p>
          <a:p>
            <a:r>
              <a:rPr lang="en-US" sz="2000" dirty="0" smtClean="0"/>
              <a:t>HOMCE:LUX:VHS:COINTONW:INTERESTTOWN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3" y="2873829"/>
            <a:ext cx="3392301" cy="337093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940572" y="2873829"/>
            <a:ext cx="2113452" cy="26386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940833" y="3801291"/>
            <a:ext cx="1113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KIMBERLY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031" y="3434107"/>
            <a:ext cx="5009523" cy="207841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8940570" y="2113649"/>
            <a:ext cx="3103383" cy="62239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46823" y="2126637"/>
            <a:ext cx="3392301" cy="62239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19809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70302" y="886604"/>
            <a:ext cx="102647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41.PENTAGON.VIRGINIA.MARY</a:t>
            </a:r>
            <a:endParaRPr lang="en-US" sz="6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242052" y="2230223"/>
            <a:ext cx="214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</a:t>
            </a:r>
            <a:r>
              <a:rPr lang="en-US" dirty="0" smtClean="0"/>
              <a:t>.(</a:t>
            </a:r>
            <a:r>
              <a:rPr lang="en-US" sz="800" strike="sngStrike" dirty="0" smtClean="0"/>
              <a:t>underwear</a:t>
            </a:r>
            <a:r>
              <a:rPr lang="en-US" dirty="0" smtClean="0"/>
              <a:t>).ELKE(</a:t>
            </a:r>
            <a:r>
              <a:rPr lang="en-US" sz="800" strike="sngStrike" dirty="0" smtClean="0"/>
              <a:t>cat piss)</a:t>
            </a:r>
            <a:endParaRPr lang="en-US" sz="800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487" y="2243074"/>
            <a:ext cx="448627" cy="343629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11391487" y="2141594"/>
            <a:ext cx="652466" cy="6074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992" y="1707296"/>
            <a:ext cx="1587905" cy="6848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364" y="2183339"/>
            <a:ext cx="2027329" cy="41763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97992" y="20759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680029" y="206850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366" y="1842881"/>
            <a:ext cx="632417" cy="83552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93" y="2049726"/>
            <a:ext cx="390525" cy="4841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44" y="1899099"/>
            <a:ext cx="448627" cy="343629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6338792" y="1998896"/>
            <a:ext cx="1250728" cy="446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3166936" y="2183339"/>
            <a:ext cx="3832213" cy="20269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142783" y="2241047"/>
            <a:ext cx="2556911" cy="154993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1151042" y="2851274"/>
            <a:ext cx="835934" cy="26386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 rot="5400000">
            <a:off x="10722270" y="387630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7279838" y="2260645"/>
            <a:ext cx="3871805" cy="12503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1184488">
            <a:off x="7224398" y="2260646"/>
            <a:ext cx="23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41.nonPoilceTRXLogical</a:t>
            </a:r>
            <a:endParaRPr lang="en-US" dirty="0"/>
          </a:p>
        </p:txBody>
      </p:sp>
      <p:sp>
        <p:nvSpPr>
          <p:cNvPr id="49" name="Cube 48"/>
          <p:cNvSpPr/>
          <p:nvPr/>
        </p:nvSpPr>
        <p:spPr>
          <a:xfrm>
            <a:off x="5011567" y="4086649"/>
            <a:ext cx="3905177" cy="269503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1990 DOCS</a:t>
            </a:r>
          </a:p>
          <a:p>
            <a:pPr algn="ctr"/>
            <a:r>
              <a:rPr lang="en-US" dirty="0" smtClean="0"/>
              <a:t>1994 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048" y="5110509"/>
            <a:ext cx="938140" cy="124123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9997298" y="6351741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Next:nutcase</a:t>
            </a:r>
            <a:r>
              <a:rPr lang="en-US" strike="sngStrike" dirty="0" smtClean="0"/>
              <a:t>?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7589520" y="5212080"/>
            <a:ext cx="73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iCPVA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884774" y="5524215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037174" y="5676615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89574" y="5829015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341974" y="5981415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37174" y="5610827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189574" y="5515193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352763" y="5419559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442071" y="5498013"/>
            <a:ext cx="955699" cy="388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Kimberly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9940833" y="1842881"/>
            <a:ext cx="190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Gov. </a:t>
            </a:r>
            <a:r>
              <a:rPr lang="en-US" dirty="0" err="1" smtClean="0"/>
              <a:t>Schwag.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tiwns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611470" y="2141594"/>
            <a:ext cx="747376" cy="119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41280" y="2212213"/>
            <a:ext cx="261257" cy="48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7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5133703" y="2821577"/>
            <a:ext cx="73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iCPVA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428957" y="3133712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581357" y="3286112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733757" y="3438512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886157" y="3590912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581357" y="3220324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733757" y="3124690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96946" y="3029056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5986254" y="3107510"/>
            <a:ext cx="955699" cy="388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Kimberly</a:t>
            </a:r>
            <a:endParaRPr lang="en-US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8608423" y="3029056"/>
            <a:ext cx="23795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You will go back in time</a:t>
            </a:r>
          </a:p>
          <a:p>
            <a:r>
              <a:rPr lang="en-US" strike="sngStrike" dirty="0" smtClean="0"/>
              <a:t>With blond </a:t>
            </a:r>
            <a:r>
              <a:rPr lang="en-US" dirty="0" smtClean="0"/>
              <a:t>CIVIL CODE</a:t>
            </a:r>
          </a:p>
          <a:p>
            <a:r>
              <a:rPr lang="en-US" strike="sngStrike" dirty="0" err="1" smtClean="0"/>
              <a:t>Violatoins</a:t>
            </a:r>
            <a:endParaRPr lang="en-US" strike="sngStrike" dirty="0" smtClean="0"/>
          </a:p>
          <a:p>
            <a:r>
              <a:rPr lang="en-US" strike="sngStrike" dirty="0" smtClean="0"/>
              <a:t>w/o STATUS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7341326" y="1463040"/>
            <a:ext cx="1849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2013/14 [STATUS]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8399417" y="1832372"/>
            <a:ext cx="1580606" cy="1663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" idx="3"/>
          </p:cNvCxnSpPr>
          <p:nvPr/>
        </p:nvCxnSpPr>
        <p:spPr>
          <a:xfrm flipH="1" flipV="1">
            <a:off x="8281851" y="1593669"/>
            <a:ext cx="908892" cy="54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399417" y="1832372"/>
            <a:ext cx="3444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 w/o </a:t>
            </a:r>
            <a:r>
              <a:rPr lang="en-US" dirty="0" err="1" smtClean="0"/>
              <a:t>nonPolcieTRXLgoial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w/o </a:t>
            </a:r>
            <a:r>
              <a:rPr lang="en-US" dirty="0" err="1" smtClean="0"/>
              <a:t>nonPoliceRTALogical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9287691" y="1832372"/>
            <a:ext cx="391886" cy="505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20" idx="6"/>
          </p:cNvCxnSpPr>
          <p:nvPr/>
        </p:nvCxnSpPr>
        <p:spPr>
          <a:xfrm>
            <a:off x="6234500" y="3286112"/>
            <a:ext cx="707453" cy="1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236823" y="5068389"/>
            <a:ext cx="58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ATB 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281851" y="5185954"/>
            <a:ext cx="2083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Foster City, </a:t>
            </a:r>
            <a:r>
              <a:rPr lang="en-US" dirty="0" err="1" smtClean="0"/>
              <a:t>Califonia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236823" y="4489271"/>
            <a:ext cx="4650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 </a:t>
            </a:r>
            <a:r>
              <a:rPr lang="en-US" strike="sngStrike" dirty="0" err="1" smtClean="0"/>
              <a:t>Comparision</a:t>
            </a:r>
            <a:r>
              <a:rPr lang="en-US" strike="sngStrike" dirty="0" smtClean="0"/>
              <a:t> worth comparing. A person goes</a:t>
            </a:r>
          </a:p>
          <a:p>
            <a:r>
              <a:rPr lang="en-US" strike="sngStrike" dirty="0" smtClean="0"/>
              <a:t>In a circle. Comparing </a:t>
            </a:r>
            <a:r>
              <a:rPr lang="en-US" dirty="0" smtClean="0"/>
              <a:t>Visa Permit and H1-B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467293" y="5721873"/>
            <a:ext cx="3444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 w/o </a:t>
            </a:r>
            <a:r>
              <a:rPr lang="en-US" dirty="0" err="1" smtClean="0"/>
              <a:t>nonPolcieTRXLgoial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w/o </a:t>
            </a:r>
            <a:r>
              <a:rPr lang="en-US" dirty="0" err="1" smtClean="0"/>
              <a:t>nonPoliceRTALogical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531743" y="4259608"/>
            <a:ext cx="336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 other §422.6 Hate </a:t>
            </a:r>
            <a:r>
              <a:rPr lang="en-US" dirty="0" err="1" smtClean="0"/>
              <a:t>Crimes.avg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978405" y="5667880"/>
            <a:ext cx="3756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Kibmer</a:t>
            </a:r>
            <a:r>
              <a:rPr lang="en-US" dirty="0" smtClean="0"/>
              <a:t> and Phil</a:t>
            </a:r>
          </a:p>
          <a:p>
            <a:r>
              <a:rPr lang="en-US" strike="sngStrike" dirty="0" smtClean="0"/>
              <a:t>Go in a circle w/o </a:t>
            </a:r>
          </a:p>
          <a:p>
            <a:r>
              <a:rPr lang="en-US" dirty="0" err="1" smtClean="0"/>
              <a:t>nonPocilTRX</a:t>
            </a:r>
            <a:r>
              <a:rPr lang="en-US" dirty="0" smtClean="0"/>
              <a:t> </a:t>
            </a:r>
            <a:r>
              <a:rPr lang="en-US" dirty="0" err="1" smtClean="0"/>
              <a:t>Qualtiy</a:t>
            </a:r>
            <a:r>
              <a:rPr lang="en-US" dirty="0" smtClean="0"/>
              <a:t> of Life in America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3827417" y="5832285"/>
            <a:ext cx="1906340" cy="212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128" y="2567504"/>
            <a:ext cx="2596200" cy="146864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25128" y="21555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 rot="6162496">
            <a:off x="2101698" y="1925286"/>
            <a:ext cx="1123406" cy="98920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566" y="4056981"/>
            <a:ext cx="1144270" cy="1418517"/>
          </a:xfrm>
          <a:prstGeom prst="rect">
            <a:avLst/>
          </a:prstGeom>
        </p:spPr>
      </p:pic>
      <p:sp>
        <p:nvSpPr>
          <p:cNvPr id="42" name="Oval 41"/>
          <p:cNvSpPr/>
          <p:nvPr/>
        </p:nvSpPr>
        <p:spPr>
          <a:xfrm>
            <a:off x="1234480" y="4229385"/>
            <a:ext cx="2034975" cy="9062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CAR</a:t>
            </a:r>
            <a:endParaRPr lang="en-US" strike="sngStrike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1776549" y="4163974"/>
            <a:ext cx="1031965" cy="65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1443832" y="5185954"/>
            <a:ext cx="1534499" cy="104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22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793992" y="2371084"/>
            <a:ext cx="5009523" cy="1084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HOMICIDE:LUX:VHS</a:t>
            </a:r>
          </a:p>
          <a:p>
            <a:r>
              <a:rPr lang="en-US" sz="2000" dirty="0" smtClean="0"/>
              <a:t>HOMCIDIE:LUX:VHS:COINTOWN</a:t>
            </a:r>
          </a:p>
          <a:p>
            <a:r>
              <a:rPr lang="en-US" sz="2000" dirty="0" smtClean="0"/>
              <a:t>HOMCE:LUX:VHS:COINTONW:INTERESTTOWN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3" y="2873829"/>
            <a:ext cx="3392301" cy="337093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940572" y="2873829"/>
            <a:ext cx="2113452" cy="26386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940833" y="3801291"/>
            <a:ext cx="1113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KIMBERLY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031" y="3434107"/>
            <a:ext cx="5009523" cy="207841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8940570" y="2113649"/>
            <a:ext cx="3103383" cy="62239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46823" y="2126637"/>
            <a:ext cx="3392301" cy="62239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19809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70302" y="886604"/>
            <a:ext cx="102647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41.PENTAGON.VIRGINIA.MARY</a:t>
            </a:r>
            <a:endParaRPr lang="en-US" sz="6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242052" y="2230223"/>
            <a:ext cx="214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</a:t>
            </a:r>
            <a:r>
              <a:rPr lang="en-US" dirty="0" smtClean="0"/>
              <a:t>.(</a:t>
            </a:r>
            <a:r>
              <a:rPr lang="en-US" sz="800" strike="sngStrike" dirty="0" smtClean="0"/>
              <a:t>underwear</a:t>
            </a:r>
            <a:r>
              <a:rPr lang="en-US" dirty="0" smtClean="0"/>
              <a:t>).ELKE(</a:t>
            </a:r>
            <a:r>
              <a:rPr lang="en-US" sz="800" strike="sngStrike" dirty="0" smtClean="0"/>
              <a:t>cat piss)</a:t>
            </a:r>
            <a:endParaRPr lang="en-US" sz="800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487" y="2243074"/>
            <a:ext cx="448627" cy="343629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11391487" y="2141594"/>
            <a:ext cx="652466" cy="6074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992" y="1707296"/>
            <a:ext cx="1587905" cy="6848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364" y="2183339"/>
            <a:ext cx="2027329" cy="41763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97992" y="20759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680029" y="206850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366" y="1842881"/>
            <a:ext cx="632417" cy="83552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93" y="2049726"/>
            <a:ext cx="390525" cy="4841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44" y="1899099"/>
            <a:ext cx="448627" cy="343629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6338792" y="1998896"/>
            <a:ext cx="1250728" cy="446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3166936" y="2183339"/>
            <a:ext cx="3832213" cy="20269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142783" y="2241047"/>
            <a:ext cx="2556911" cy="154993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1151042" y="2851274"/>
            <a:ext cx="835934" cy="26386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 rot="5400000">
            <a:off x="10722270" y="387630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7279838" y="2260645"/>
            <a:ext cx="3871805" cy="12503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1184488">
            <a:off x="7224398" y="2260646"/>
            <a:ext cx="23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41.nonPoilceTRXLogical</a:t>
            </a:r>
            <a:endParaRPr lang="en-US" dirty="0"/>
          </a:p>
        </p:txBody>
      </p:sp>
      <p:sp>
        <p:nvSpPr>
          <p:cNvPr id="49" name="Cube 48"/>
          <p:cNvSpPr/>
          <p:nvPr/>
        </p:nvSpPr>
        <p:spPr>
          <a:xfrm>
            <a:off x="5011567" y="4086649"/>
            <a:ext cx="3905177" cy="269503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1990 DOCS</a:t>
            </a:r>
          </a:p>
          <a:p>
            <a:pPr algn="ctr"/>
            <a:r>
              <a:rPr lang="en-US" dirty="0" smtClean="0"/>
              <a:t>1994 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048" y="5110509"/>
            <a:ext cx="938140" cy="124123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9997298" y="6351741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Next:nutcase</a:t>
            </a:r>
            <a:r>
              <a:rPr lang="en-US" strike="sngStrike" dirty="0" smtClean="0"/>
              <a:t>?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7589520" y="5212080"/>
            <a:ext cx="73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iCPVA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884774" y="5524215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037174" y="5676615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89574" y="5829015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341974" y="5981415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37174" y="5610827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189574" y="5515193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352763" y="5419559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442071" y="5498013"/>
            <a:ext cx="955699" cy="388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Kimberly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9940833" y="1842881"/>
            <a:ext cx="190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Gov. </a:t>
            </a:r>
            <a:r>
              <a:rPr lang="en-US" dirty="0" err="1" smtClean="0"/>
              <a:t>Schwag.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tiwns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611470" y="2141594"/>
            <a:ext cx="747376" cy="119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41280" y="2212213"/>
            <a:ext cx="261257" cy="48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34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793992" y="2371084"/>
            <a:ext cx="5009523" cy="1084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HOMICIDE:LUX:VHS</a:t>
            </a:r>
          </a:p>
          <a:p>
            <a:r>
              <a:rPr lang="en-US" sz="2000" dirty="0" smtClean="0"/>
              <a:t>HOMCIDIE:LUX:VHS:COINTOWN</a:t>
            </a:r>
          </a:p>
          <a:p>
            <a:r>
              <a:rPr lang="en-US" sz="2000" dirty="0" smtClean="0"/>
              <a:t>HOMCE:LUX:VHS:COINTONW:INTERESTTOWN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370302" y="886604"/>
            <a:ext cx="102647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41.PENTAGON.VIRGINIA.MARY</a:t>
            </a:r>
            <a:endParaRPr lang="en-US" sz="6000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366" y="1842881"/>
            <a:ext cx="632417" cy="83552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93" y="2049726"/>
            <a:ext cx="390525" cy="4841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44" y="1899099"/>
            <a:ext cx="448627" cy="343629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6338792" y="1998896"/>
            <a:ext cx="1250728" cy="446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11151042" y="2851274"/>
            <a:ext cx="835934" cy="26386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 rot="5400000">
            <a:off x="10722270" y="387630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7279838" y="2260645"/>
            <a:ext cx="3871805" cy="12503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1184488">
            <a:off x="7224398" y="2260646"/>
            <a:ext cx="23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41.nonPoilceTRXLogical</a:t>
            </a:r>
            <a:endParaRPr lang="en-US" dirty="0"/>
          </a:p>
        </p:txBody>
      </p:sp>
      <p:sp>
        <p:nvSpPr>
          <p:cNvPr id="49" name="Cube 48"/>
          <p:cNvSpPr/>
          <p:nvPr/>
        </p:nvSpPr>
        <p:spPr>
          <a:xfrm>
            <a:off x="3419749" y="4072039"/>
            <a:ext cx="5363647" cy="269503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1990 DOCS</a:t>
            </a:r>
          </a:p>
          <a:p>
            <a:pPr algn="ctr"/>
            <a:r>
              <a:rPr lang="en-US" dirty="0" smtClean="0"/>
              <a:t>1994</a:t>
            </a:r>
          </a:p>
          <a:p>
            <a:pPr algn="ctr"/>
            <a:r>
              <a:rPr lang="en-US" dirty="0" smtClean="0"/>
              <a:t>2023 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561" y="5071713"/>
            <a:ext cx="938140" cy="124123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9997298" y="6351741"/>
            <a:ext cx="212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Next: </a:t>
            </a:r>
            <a:r>
              <a:rPr lang="en-US" strike="sngStrike" dirty="0" err="1" smtClean="0"/>
              <a:t>CPVA.nutcase</a:t>
            </a:r>
            <a:r>
              <a:rPr lang="en-US" strike="sngStrike" dirty="0" smtClean="0"/>
              <a:t>?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6271566" y="5009344"/>
            <a:ext cx="73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iCPVA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566820" y="5321479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719220" y="5473879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6871620" y="5626279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7024020" y="5778679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719220" y="5408091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871620" y="5312457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034809" y="5216823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124117" y="5295277"/>
            <a:ext cx="955699" cy="388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Kimberly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47741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793992" y="2371084"/>
            <a:ext cx="5009523" cy="1084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HOMICIDE:LUX:VHS</a:t>
            </a:r>
          </a:p>
          <a:p>
            <a:r>
              <a:rPr lang="en-US" sz="2000" dirty="0" smtClean="0"/>
              <a:t>HOMCIDIE:LUX:VHS:COINTOWN</a:t>
            </a:r>
          </a:p>
          <a:p>
            <a:r>
              <a:rPr lang="en-US" sz="2000" dirty="0" smtClean="0"/>
              <a:t>HOMCE:LUX:VHS:COINTONW:INTERESTTOWN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370302" y="886604"/>
            <a:ext cx="10039351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41.PENTAGON.VIRGINIA.MARY</a:t>
            </a:r>
          </a:p>
          <a:p>
            <a:r>
              <a:rPr lang="en-US" sz="6000" b="1" dirty="0" smtClean="0"/>
              <a:t>CHILD PONOGAPY VICTUMS</a:t>
            </a:r>
          </a:p>
          <a:p>
            <a:r>
              <a:rPr lang="en-US" sz="6000" b="1" dirty="0" smtClean="0"/>
              <a:t> ASSITANCE</a:t>
            </a:r>
          </a:p>
          <a:p>
            <a:r>
              <a:rPr lang="en-US" sz="6000" b="1" dirty="0" smtClean="0"/>
              <a:t>NUTCASE</a:t>
            </a:r>
            <a:endParaRPr lang="en-US" sz="6000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87" y="3632912"/>
            <a:ext cx="2345310" cy="309854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33" y="3829978"/>
            <a:ext cx="390525" cy="4841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44" y="1899099"/>
            <a:ext cx="448627" cy="3436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9718800" y="2899433"/>
            <a:ext cx="835934" cy="26386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 rot="5400000">
            <a:off x="9290028" y="392446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7279838" y="2260645"/>
            <a:ext cx="2331632" cy="114520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1184488">
            <a:off x="7224398" y="2260646"/>
            <a:ext cx="23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41.nonPoilceTRXLogical</a:t>
            </a:r>
            <a:endParaRPr lang="en-US" dirty="0"/>
          </a:p>
        </p:txBody>
      </p:sp>
      <p:sp>
        <p:nvSpPr>
          <p:cNvPr id="49" name="Cube 48"/>
          <p:cNvSpPr/>
          <p:nvPr/>
        </p:nvSpPr>
        <p:spPr>
          <a:xfrm>
            <a:off x="3419749" y="4072039"/>
            <a:ext cx="5363647" cy="269503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1990 DOCS</a:t>
            </a:r>
          </a:p>
          <a:p>
            <a:pPr algn="ctr"/>
            <a:r>
              <a:rPr lang="en-US" dirty="0" smtClean="0"/>
              <a:t>1994</a:t>
            </a:r>
          </a:p>
          <a:p>
            <a:pPr algn="ctr"/>
            <a:r>
              <a:rPr lang="en-US" dirty="0" smtClean="0"/>
              <a:t>2023 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561" y="5071713"/>
            <a:ext cx="938140" cy="124123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9997298" y="6351741"/>
            <a:ext cx="212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Next: </a:t>
            </a:r>
            <a:r>
              <a:rPr lang="en-US" strike="sngStrike" dirty="0" err="1" smtClean="0"/>
              <a:t>CPVA.nutcase</a:t>
            </a:r>
            <a:r>
              <a:rPr lang="en-US" strike="sngStrike" dirty="0" smtClean="0"/>
              <a:t>?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6271566" y="5009344"/>
            <a:ext cx="73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iCPVA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6566820" y="5321479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719220" y="5473879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6871620" y="5626279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7024020" y="5778679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719220" y="5408091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871620" y="5312457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7034809" y="5216823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7124117" y="5295277"/>
            <a:ext cx="955699" cy="388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Kimberly</a:t>
            </a:r>
            <a:endParaRPr lang="en-US" sz="8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005" y="3491241"/>
            <a:ext cx="1279887" cy="16909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887376" y="3023626"/>
            <a:ext cx="862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wyland</a:t>
            </a:r>
            <a:endParaRPr lang="en-US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0688005" y="3023626"/>
            <a:ext cx="1431734" cy="24659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13534" y="3514519"/>
            <a:ext cx="2164978" cy="32065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511388" y="3467159"/>
            <a:ext cx="2505708" cy="34953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55075" y="3554968"/>
            <a:ext cx="18353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JEOSPEH</a:t>
            </a:r>
          </a:p>
          <a:p>
            <a:r>
              <a:rPr lang="en-US" sz="1400" dirty="0" smtClean="0"/>
              <a:t>SEXTON</a:t>
            </a:r>
          </a:p>
          <a:p>
            <a:r>
              <a:rPr lang="en-US" sz="1400" b="1" dirty="0" smtClean="0"/>
              <a:t>Of</a:t>
            </a:r>
          </a:p>
          <a:p>
            <a:r>
              <a:rPr lang="en-US" sz="1400" dirty="0" smtClean="0"/>
              <a:t>CHILD PONOGRAOPHY</a:t>
            </a:r>
          </a:p>
          <a:p>
            <a:r>
              <a:rPr lang="en-US" sz="1400" dirty="0" smtClean="0"/>
              <a:t>VICUTS ASSITANCE</a:t>
            </a:r>
          </a:p>
          <a:p>
            <a:r>
              <a:rPr lang="en-US" sz="1400" dirty="0" err="1" smtClean="0"/>
              <a:t>Siunc</a:t>
            </a:r>
            <a:r>
              <a:rPr lang="en-US" sz="1400" dirty="0" smtClean="0"/>
              <a:t> 1989</a:t>
            </a:r>
            <a:endParaRPr lang="en-US" sz="1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246811" y="3616872"/>
            <a:ext cx="875212" cy="1147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809904" y="3934072"/>
            <a:ext cx="2019349" cy="9729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885827" y="3983066"/>
            <a:ext cx="2019349" cy="9729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0294866" y="3072163"/>
            <a:ext cx="1431734" cy="24659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871620" y="1866998"/>
            <a:ext cx="653143" cy="375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08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378" y="2987668"/>
            <a:ext cx="848214" cy="11206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793992" y="2371084"/>
            <a:ext cx="5009523" cy="1084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HOMICIDE:LUX:VHS</a:t>
            </a:r>
          </a:p>
          <a:p>
            <a:r>
              <a:rPr lang="en-US" sz="2000" dirty="0" smtClean="0"/>
              <a:t>HOMCIDIE:LUX:VHS:COINTOWN</a:t>
            </a:r>
          </a:p>
          <a:p>
            <a:r>
              <a:rPr lang="en-US" sz="2000" dirty="0" smtClean="0"/>
              <a:t>HOMCE:LUX:VHS:COINTONW:INTERESTTOWN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0" y="875171"/>
            <a:ext cx="830433" cy="82520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940572" y="2873829"/>
            <a:ext cx="2113452" cy="26386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940833" y="3801291"/>
            <a:ext cx="1113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KIMBERLY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031" y="3434107"/>
            <a:ext cx="5009523" cy="207841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8940570" y="2113649"/>
            <a:ext cx="3103383" cy="62239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46823" y="2126637"/>
            <a:ext cx="3392301" cy="62239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19809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70302" y="886604"/>
            <a:ext cx="102647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41.PENTAGON.VIRGINIA.MARY</a:t>
            </a:r>
            <a:endParaRPr lang="en-US" sz="6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242052" y="2230223"/>
            <a:ext cx="214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</a:t>
            </a:r>
            <a:r>
              <a:rPr lang="en-US" dirty="0" smtClean="0"/>
              <a:t>.(</a:t>
            </a:r>
            <a:r>
              <a:rPr lang="en-US" sz="800" strike="sngStrike" dirty="0" smtClean="0"/>
              <a:t>underwear</a:t>
            </a:r>
            <a:r>
              <a:rPr lang="en-US" dirty="0" smtClean="0"/>
              <a:t>).ELKE(</a:t>
            </a:r>
            <a:r>
              <a:rPr lang="en-US" sz="800" strike="sngStrike" dirty="0" smtClean="0"/>
              <a:t>cat piss)</a:t>
            </a:r>
            <a:endParaRPr lang="en-US" sz="800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383" y="4387306"/>
            <a:ext cx="448627" cy="343629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11391487" y="2141594"/>
            <a:ext cx="652466" cy="6074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992" y="1707296"/>
            <a:ext cx="1587905" cy="6848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4364" y="2183339"/>
            <a:ext cx="2027329" cy="41763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97992" y="20759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680029" y="206850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366" y="1842881"/>
            <a:ext cx="632417" cy="83552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93" y="2049726"/>
            <a:ext cx="390525" cy="4841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44" y="1899099"/>
            <a:ext cx="448627" cy="343629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6338792" y="1998896"/>
            <a:ext cx="1250728" cy="446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3166936" y="2183339"/>
            <a:ext cx="3832213" cy="20269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142783" y="2241047"/>
            <a:ext cx="2556911" cy="154993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1151042" y="2851274"/>
            <a:ext cx="835934" cy="26386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 rot="5400000">
            <a:off x="10722270" y="387630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7279838" y="2260645"/>
            <a:ext cx="3871805" cy="12503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1184488">
            <a:off x="7224398" y="2260646"/>
            <a:ext cx="23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41.nonPoilceTRXLogical</a:t>
            </a:r>
            <a:endParaRPr lang="en-US" dirty="0"/>
          </a:p>
        </p:txBody>
      </p:sp>
      <p:sp>
        <p:nvSpPr>
          <p:cNvPr id="49" name="Cube 48"/>
          <p:cNvSpPr/>
          <p:nvPr/>
        </p:nvSpPr>
        <p:spPr>
          <a:xfrm>
            <a:off x="5011567" y="4086649"/>
            <a:ext cx="3905177" cy="269503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1990 DOCS</a:t>
            </a:r>
          </a:p>
          <a:p>
            <a:pPr algn="ctr"/>
            <a:r>
              <a:rPr lang="en-US" sz="7200" dirty="0" smtClean="0"/>
              <a:t>1994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39" y="878086"/>
            <a:ext cx="675830" cy="89417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9997298" y="6351741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Next:nutcase</a:t>
            </a:r>
            <a:r>
              <a:rPr lang="en-US" strike="sngStrike" dirty="0" smtClean="0"/>
              <a:t>?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7589520" y="5212080"/>
            <a:ext cx="73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iCPVA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884774" y="5524215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037174" y="5676615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89574" y="5829015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341974" y="5981415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37174" y="5610827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189574" y="5515193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352763" y="5419559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414107" y="5668684"/>
            <a:ext cx="955699" cy="388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Kimberly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9940833" y="1842881"/>
            <a:ext cx="190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Gov. </a:t>
            </a:r>
            <a:r>
              <a:rPr lang="en-US" dirty="0" err="1" smtClean="0"/>
              <a:t>Schwag.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tiwns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611470" y="2141594"/>
            <a:ext cx="747376" cy="119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0241280" y="2212213"/>
            <a:ext cx="261257" cy="48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9145121" y="2871162"/>
            <a:ext cx="949159" cy="17091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/>
          <p:cNvSpPr/>
          <p:nvPr/>
        </p:nvSpPr>
        <p:spPr>
          <a:xfrm>
            <a:off x="7966906" y="3314663"/>
            <a:ext cx="1727835" cy="12451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>
            <a:off x="7845221" y="3850727"/>
            <a:ext cx="1727835" cy="124517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3239683">
            <a:off x="8222165" y="4474306"/>
            <a:ext cx="1545113" cy="139892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793373" y="5376066"/>
            <a:ext cx="955699" cy="388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Olivvia</a:t>
            </a:r>
            <a:endParaRPr lang="en-US" sz="800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924363" y="5570382"/>
            <a:ext cx="2224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Doument</a:t>
            </a:r>
            <a:r>
              <a:rPr lang="en-US" strike="sngStrike" dirty="0" smtClean="0"/>
              <a:t> for perverts</a:t>
            </a:r>
          </a:p>
          <a:p>
            <a:r>
              <a:rPr lang="en-US" strike="sngStrike" dirty="0" err="1" smtClean="0"/>
              <a:t>Shalring</a:t>
            </a:r>
            <a:r>
              <a:rPr lang="en-US" strike="sngStrike" dirty="0" smtClean="0"/>
              <a:t>; </a:t>
            </a:r>
            <a:r>
              <a:rPr lang="en-US" strike="sngStrike" dirty="0" err="1" smtClean="0"/>
              <a:t>togerher</a:t>
            </a:r>
            <a:endParaRPr lang="en-US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845" y="4559120"/>
            <a:ext cx="347428" cy="347428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H="1" flipV="1">
            <a:off x="10518864" y="4246087"/>
            <a:ext cx="160677" cy="7108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9612459" y="4147215"/>
            <a:ext cx="160677" cy="7108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027974" y="327031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38146" y="3798475"/>
            <a:ext cx="34311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</a:t>
            </a:r>
          </a:p>
          <a:p>
            <a:r>
              <a:rPr lang="en-US" sz="6600" dirty="0" smtClean="0"/>
              <a:t>INTEREST</a:t>
            </a:r>
            <a:endParaRPr lang="en-US" sz="6600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2207623" y="3270313"/>
            <a:ext cx="4725170" cy="93993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9388965" y="2997188"/>
            <a:ext cx="949159" cy="170918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 flipV="1">
            <a:off x="1629069" y="2241047"/>
            <a:ext cx="4881297" cy="126996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16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852051" y="1489626"/>
            <a:ext cx="5566075" cy="2577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HOMICIDE:LUX:</a:t>
            </a:r>
            <a:r>
              <a:rPr lang="en-US" sz="5400" dirty="0" smtClean="0"/>
              <a:t>VHS</a:t>
            </a:r>
          </a:p>
          <a:p>
            <a:r>
              <a:rPr lang="en-US" sz="2000" dirty="0" smtClean="0"/>
              <a:t>HOMCIDIE:LUX:</a:t>
            </a:r>
            <a:r>
              <a:rPr lang="en-US" sz="6000" dirty="0" smtClean="0"/>
              <a:t>VHS</a:t>
            </a:r>
            <a:r>
              <a:rPr lang="en-US" sz="2000" dirty="0" smtClean="0"/>
              <a:t>:COINTOWN</a:t>
            </a:r>
          </a:p>
          <a:p>
            <a:r>
              <a:rPr lang="en-US" sz="2000" dirty="0" smtClean="0"/>
              <a:t>HOMCE:LUX:</a:t>
            </a:r>
            <a:r>
              <a:rPr lang="en-US" sz="6600" dirty="0" smtClean="0"/>
              <a:t>VHS</a:t>
            </a:r>
            <a:r>
              <a:rPr lang="en-US" sz="2000" dirty="0" smtClean="0"/>
              <a:t>:COINTONW:INTERESTTOWN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30" y="875171"/>
            <a:ext cx="830433" cy="82520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9875720" y="2873829"/>
            <a:ext cx="1178303" cy="26386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940833" y="3801291"/>
            <a:ext cx="1113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KIMBERLY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46" y="1782788"/>
            <a:ext cx="895370" cy="371483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46823" y="2126637"/>
            <a:ext cx="3392301" cy="62239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19809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890673" y="691224"/>
            <a:ext cx="102647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41.PENTAGON.VIRGINIA.MARY</a:t>
            </a:r>
            <a:endParaRPr lang="en-US" sz="6000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64" y="2183339"/>
            <a:ext cx="2027329" cy="41763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97992" y="20759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680029" y="206850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782" y="3075831"/>
            <a:ext cx="329625" cy="3381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360" y="3090478"/>
            <a:ext cx="448627" cy="343629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1151042" y="2851274"/>
            <a:ext cx="835934" cy="26386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 rot="5400000">
            <a:off x="10722270" y="387630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299888" y="2390352"/>
            <a:ext cx="23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41.nonPoilceTRXLogical</a:t>
            </a:r>
            <a:endParaRPr lang="en-US" dirty="0"/>
          </a:p>
        </p:txBody>
      </p:sp>
      <p:sp>
        <p:nvSpPr>
          <p:cNvPr id="49" name="Cube 48"/>
          <p:cNvSpPr/>
          <p:nvPr/>
        </p:nvSpPr>
        <p:spPr>
          <a:xfrm>
            <a:off x="7884774" y="1478095"/>
            <a:ext cx="2588978" cy="16801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1990 DOCS</a:t>
            </a:r>
          </a:p>
          <a:p>
            <a:pPr algn="ctr"/>
            <a:r>
              <a:rPr lang="en-US" sz="7200" dirty="0" smtClean="0"/>
              <a:t>1994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39" y="878086"/>
            <a:ext cx="675830" cy="8941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589520" y="5212080"/>
            <a:ext cx="73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iCPVA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7884774" y="5524215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037174" y="5676615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189574" y="5829015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341974" y="5981415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37174" y="5610827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189574" y="5515193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352763" y="5419559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8414107" y="5668684"/>
            <a:ext cx="955699" cy="388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Kimberly</a:t>
            </a:r>
            <a:endParaRPr lang="en-US" sz="800" dirty="0"/>
          </a:p>
        </p:txBody>
      </p:sp>
      <p:sp>
        <p:nvSpPr>
          <p:cNvPr id="55" name="Oval 54"/>
          <p:cNvSpPr/>
          <p:nvPr/>
        </p:nvSpPr>
        <p:spPr>
          <a:xfrm>
            <a:off x="7793373" y="5376066"/>
            <a:ext cx="955699" cy="388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Olivvia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311711" y="3603672"/>
            <a:ext cx="343113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With </a:t>
            </a:r>
          </a:p>
          <a:p>
            <a:r>
              <a:rPr lang="en-US" sz="6600" dirty="0" smtClean="0"/>
              <a:t>INTEREST</a:t>
            </a:r>
            <a:endParaRPr lang="en-US" sz="6600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999" y="4160239"/>
            <a:ext cx="3991740" cy="237346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312" y="1463110"/>
            <a:ext cx="899422" cy="96943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2" y="4801365"/>
            <a:ext cx="3124200" cy="17145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74116" y="6346116"/>
            <a:ext cx="9497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Umemployed</a:t>
            </a:r>
            <a:r>
              <a:rPr lang="en-US" dirty="0" smtClean="0"/>
              <a:t> city </a:t>
            </a:r>
            <a:r>
              <a:rPr lang="en-US" dirty="0" err="1" smtClean="0"/>
              <a:t>electriction</a:t>
            </a:r>
            <a:r>
              <a:rPr lang="en-US" dirty="0" smtClean="0"/>
              <a:t>(HOMICIDE:LUX) 1945 </a:t>
            </a:r>
            <a:r>
              <a:rPr lang="en-US" dirty="0" err="1" smtClean="0"/>
              <a:t>Konrd</a:t>
            </a:r>
            <a:r>
              <a:rPr lang="en-US" dirty="0" smtClean="0"/>
              <a:t> </a:t>
            </a:r>
            <a:r>
              <a:rPr lang="en-US" dirty="0" err="1" smtClean="0"/>
              <a:t>Adenau</a:t>
            </a:r>
            <a:r>
              <a:rPr lang="en-US" dirty="0" smtClean="0"/>
              <a:t> 1776  with </a:t>
            </a:r>
            <a:r>
              <a:rPr lang="en-US" dirty="0" err="1" smtClean="0"/>
              <a:t>Componound</a:t>
            </a:r>
            <a:r>
              <a:rPr lang="en-US" dirty="0" smtClean="0"/>
              <a:t> Interest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843" y="4115962"/>
            <a:ext cx="830433" cy="825202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5295792" y="5276945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 VHS</a:t>
            </a:r>
            <a:endParaRPr lang="en-US" dirty="0"/>
          </a:p>
        </p:txBody>
      </p:sp>
      <p:sp>
        <p:nvSpPr>
          <p:cNvPr id="69" name="Cube 68"/>
          <p:cNvSpPr/>
          <p:nvPr/>
        </p:nvSpPr>
        <p:spPr>
          <a:xfrm>
            <a:off x="10171396" y="6034835"/>
            <a:ext cx="1800189" cy="6495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1990 DOCS</a:t>
            </a:r>
          </a:p>
          <a:p>
            <a:pPr algn="ctr"/>
            <a:r>
              <a:rPr lang="en-US" sz="800" strike="sngStrike" dirty="0" smtClean="0"/>
              <a:t>To shut off brain</a:t>
            </a:r>
            <a:endParaRPr lang="en-US" sz="800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10264800" y="5646277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HOMCIDIE:LUX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785831" y="3258426"/>
            <a:ext cx="1800615" cy="231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6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0" y="701458"/>
            <a:ext cx="49680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FBI:WMD</a:t>
            </a:r>
            <a:endParaRPr lang="en-US" sz="9600" dirty="0"/>
          </a:p>
        </p:txBody>
      </p:sp>
      <p:sp>
        <p:nvSpPr>
          <p:cNvPr id="3" name="TextBox 2"/>
          <p:cNvSpPr txBox="1"/>
          <p:nvPr/>
        </p:nvSpPr>
        <p:spPr>
          <a:xfrm>
            <a:off x="5423770" y="2505205"/>
            <a:ext cx="66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PARK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267" y="2271118"/>
            <a:ext cx="1884515" cy="115378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741118" y="1929008"/>
            <a:ext cx="2855934" cy="17912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265129" y="2254684"/>
            <a:ext cx="3068877" cy="11398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81176" y="2135873"/>
            <a:ext cx="4564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Roth.ibmd.mier.visa.Stanford.ips.teacher?.park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5337907" y="1779068"/>
            <a:ext cx="43838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Roth.ibmd.mierl.visa.</a:t>
            </a:r>
            <a:r>
              <a:rPr lang="en-US" sz="6600" b="1" strike="sngStrike" dirty="0" smtClean="0"/>
              <a:t>legal</a:t>
            </a:r>
            <a:r>
              <a:rPr lang="en-US" strike="sngStrike" dirty="0" smtClean="0"/>
              <a:t>.?.</a:t>
            </a:r>
            <a:r>
              <a:rPr lang="en-US" strike="sngStrike" dirty="0" err="1" smtClean="0"/>
              <a:t>kim</a:t>
            </a:r>
            <a:endParaRPr lang="en-US" strike="sngStrike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6275540" y="2505205"/>
            <a:ext cx="3043824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696" y="3805742"/>
            <a:ext cx="4705350" cy="16764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7563371" y="2505205"/>
            <a:ext cx="1755993" cy="17411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048191" y="2824618"/>
            <a:ext cx="5797376" cy="26470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97942" y="3978403"/>
            <a:ext cx="427187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41.“Park”.avg</a:t>
            </a:r>
          </a:p>
          <a:p>
            <a:r>
              <a:rPr lang="en-US" sz="800" dirty="0" err="1" smtClean="0"/>
              <a:t>nonPoliceContentItems</a:t>
            </a:r>
            <a:endParaRPr lang="en-US" sz="800" dirty="0" smtClean="0"/>
          </a:p>
        </p:txBody>
      </p:sp>
      <p:cxnSp>
        <p:nvCxnSpPr>
          <p:cNvPr id="25" name="Straight Connector 24"/>
          <p:cNvCxnSpPr>
            <a:endCxn id="22" idx="3"/>
          </p:cNvCxnSpPr>
          <p:nvPr/>
        </p:nvCxnSpPr>
        <p:spPr>
          <a:xfrm>
            <a:off x="513567" y="4547789"/>
            <a:ext cx="45562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703507" y="1340285"/>
            <a:ext cx="15120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trike="sngStrike" dirty="0" err="1" smtClean="0"/>
              <a:t>coucil</a:t>
            </a:r>
            <a:endParaRPr lang="en-US" sz="4400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9721799" y="1340285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Family father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9319364" y="1524951"/>
            <a:ext cx="45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Vs.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120577" y="1040404"/>
            <a:ext cx="261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nonPoliceHomelessLiason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872592" y="1894283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smtClean="0"/>
              <a:t>?</a:t>
            </a:r>
            <a:endParaRPr lang="en-US" sz="9600" strike="sngStrike" dirty="0"/>
          </a:p>
        </p:txBody>
      </p:sp>
    </p:spTree>
    <p:extLst>
      <p:ext uri="{BB962C8B-B14F-4D97-AF65-F5344CB8AC3E}">
        <p14:creationId xmlns:p14="http://schemas.microsoft.com/office/powerpoint/2010/main" val="149317295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756186" y="1949627"/>
            <a:ext cx="5009523" cy="1084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HOMICIDE:LUX:VHS</a:t>
            </a:r>
          </a:p>
          <a:p>
            <a:r>
              <a:rPr lang="en-US" sz="2000" dirty="0" smtClean="0"/>
              <a:t>HOMCIDIE:LUX:VHS:COINTOWN</a:t>
            </a:r>
          </a:p>
          <a:p>
            <a:r>
              <a:rPr lang="en-US" sz="2000" dirty="0" smtClean="0"/>
              <a:t>HOMCE:LUX:VHS:COINTONW:INTERESTTOWN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370302" y="886604"/>
            <a:ext cx="102647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41.PENTAGON.VIRGINIA.MARY</a:t>
            </a:r>
            <a:endParaRPr lang="en-US" sz="6000" b="1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5" y="1908349"/>
            <a:ext cx="938140" cy="1241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42754" y="3435531"/>
            <a:ext cx="4712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will </a:t>
            </a:r>
            <a:r>
              <a:rPr lang="en-US" dirty="0" err="1" smtClean="0"/>
              <a:t>wroitn</a:t>
            </a:r>
            <a:r>
              <a:rPr lang="en-US" dirty="0" smtClean="0"/>
              <a:t> a </a:t>
            </a:r>
            <a:r>
              <a:rPr lang="en-US" dirty="0" err="1" smtClean="0"/>
              <a:t>soucment</a:t>
            </a:r>
            <a:r>
              <a:rPr lang="en-US" dirty="0" smtClean="0"/>
              <a:t> for Child </a:t>
            </a:r>
            <a:r>
              <a:rPr lang="en-US" dirty="0" err="1" smtClean="0"/>
              <a:t>Porngrpa</a:t>
            </a:r>
            <a:r>
              <a:rPr lang="en-US" dirty="0" smtClean="0"/>
              <a:t> with 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02" y="3358586"/>
            <a:ext cx="1140769" cy="8737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20" y="3620197"/>
            <a:ext cx="732149" cy="7510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65817" y="3770783"/>
            <a:ext cx="36605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41.PENTAGON.VIRGINIA.MARY(live!)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943" y="3399914"/>
            <a:ext cx="1400991" cy="7432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06640" y="3149581"/>
            <a:ext cx="193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Angel </a:t>
            </a:r>
            <a:r>
              <a:rPr lang="en-US" dirty="0" err="1" smtClean="0"/>
              <a:t>merkel</a:t>
            </a:r>
            <a:r>
              <a:rPr lang="en-US" dirty="0" smtClean="0"/>
              <a:t> 2023</a:t>
            </a:r>
            <a:endParaRPr lang="en-US" dirty="0"/>
          </a:p>
        </p:txBody>
      </p:sp>
      <p:cxnSp>
        <p:nvCxnSpPr>
          <p:cNvPr id="15" name="Straight Connector 14"/>
          <p:cNvCxnSpPr>
            <a:endCxn id="3" idx="3"/>
          </p:cNvCxnSpPr>
          <p:nvPr/>
        </p:nvCxnSpPr>
        <p:spPr>
          <a:xfrm>
            <a:off x="2365817" y="3620197"/>
            <a:ext cx="47891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231943" y="3334247"/>
            <a:ext cx="256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7155006" y="3149581"/>
            <a:ext cx="1962868" cy="15530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943" y="4379258"/>
            <a:ext cx="1476082" cy="83140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071642" y="4079417"/>
            <a:ext cx="2114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Dieer</a:t>
            </a:r>
            <a:r>
              <a:rPr lang="en-US" strike="sngStrike" dirty="0" smtClean="0"/>
              <a:t> Zechte2023</a:t>
            </a:r>
            <a:endParaRPr lang="en-US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 flipH="1" flipV="1">
            <a:off x="6897189" y="4140115"/>
            <a:ext cx="2443250" cy="15030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5225143" y="3926105"/>
            <a:ext cx="903808" cy="214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370302" y="3149581"/>
            <a:ext cx="1385884" cy="17420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01249" y="3166829"/>
            <a:ext cx="1609131" cy="5697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035" y="4343051"/>
            <a:ext cx="3991740" cy="237346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4879" y="4298774"/>
            <a:ext cx="830433" cy="825202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3907828" y="5459757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 VHS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321" y="4439335"/>
            <a:ext cx="1476082" cy="83140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980" y="3926105"/>
            <a:ext cx="777119" cy="46207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0058797" y="3987863"/>
            <a:ext cx="375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FBI</a:t>
            </a:r>
          </a:p>
          <a:p>
            <a:r>
              <a:rPr lang="en-US" sz="800" dirty="0" smtClean="0"/>
              <a:t> </a:t>
            </a:r>
            <a:r>
              <a:rPr lang="en-US" sz="800" dirty="0"/>
              <a:t>VHS</a:t>
            </a:r>
            <a:endParaRPr lang="en-US" sz="800" dirty="0"/>
          </a:p>
        </p:txBody>
      </p:sp>
      <p:cxnSp>
        <p:nvCxnSpPr>
          <p:cNvPr id="59" name="Straight Connector 58"/>
          <p:cNvCxnSpPr/>
          <p:nvPr/>
        </p:nvCxnSpPr>
        <p:spPr>
          <a:xfrm flipH="1" flipV="1">
            <a:off x="8837172" y="4316159"/>
            <a:ext cx="2443250" cy="15030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906" y="2647436"/>
            <a:ext cx="777119" cy="462071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8131723" y="2709194"/>
            <a:ext cx="375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FBI</a:t>
            </a:r>
          </a:p>
          <a:p>
            <a:r>
              <a:rPr lang="en-US" sz="800" dirty="0" smtClean="0"/>
              <a:t> </a:t>
            </a:r>
            <a:r>
              <a:rPr lang="en-US" sz="800" dirty="0"/>
              <a:t>VHS</a:t>
            </a:r>
            <a:endParaRPr lang="en-US" sz="800" dirty="0"/>
          </a:p>
        </p:txBody>
      </p:sp>
      <p:sp>
        <p:nvSpPr>
          <p:cNvPr id="32" name="Cube 31"/>
          <p:cNvSpPr/>
          <p:nvPr/>
        </p:nvSpPr>
        <p:spPr>
          <a:xfrm>
            <a:off x="10058797" y="2709194"/>
            <a:ext cx="426606" cy="809719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196186" y="1902267"/>
            <a:ext cx="1968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Compond</a:t>
            </a:r>
            <a:endParaRPr lang="en-US" dirty="0" smtClean="0"/>
          </a:p>
          <a:p>
            <a:r>
              <a:rPr lang="en-US" dirty="0" smtClean="0"/>
              <a:t>Interest 1980-2023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380" y="4078505"/>
            <a:ext cx="777119" cy="462071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0211197" y="4140263"/>
            <a:ext cx="375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FBI</a:t>
            </a:r>
          </a:p>
          <a:p>
            <a:r>
              <a:rPr lang="en-US" sz="800" dirty="0" smtClean="0"/>
              <a:t> </a:t>
            </a:r>
            <a:r>
              <a:rPr lang="en-US" sz="800" dirty="0"/>
              <a:t>VHS</a:t>
            </a:r>
            <a:endParaRPr lang="en-US" sz="800" dirty="0"/>
          </a:p>
        </p:txBody>
      </p:sp>
      <p:sp>
        <p:nvSpPr>
          <p:cNvPr id="64" name="Cube 63"/>
          <p:cNvSpPr/>
          <p:nvPr/>
        </p:nvSpPr>
        <p:spPr>
          <a:xfrm>
            <a:off x="10398909" y="2508365"/>
            <a:ext cx="426606" cy="102487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ube 64"/>
          <p:cNvSpPr/>
          <p:nvPr/>
        </p:nvSpPr>
        <p:spPr>
          <a:xfrm>
            <a:off x="10739021" y="2464988"/>
            <a:ext cx="426606" cy="102487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/>
          <p:cNvSpPr/>
          <p:nvPr/>
        </p:nvSpPr>
        <p:spPr>
          <a:xfrm>
            <a:off x="11079281" y="2419548"/>
            <a:ext cx="426606" cy="102487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be 66"/>
          <p:cNvSpPr/>
          <p:nvPr/>
        </p:nvSpPr>
        <p:spPr>
          <a:xfrm>
            <a:off x="11522385" y="2472026"/>
            <a:ext cx="426606" cy="102487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ube 67"/>
          <p:cNvSpPr/>
          <p:nvPr/>
        </p:nvSpPr>
        <p:spPr>
          <a:xfrm>
            <a:off x="11708462" y="2508764"/>
            <a:ext cx="426606" cy="102487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324" y="1534233"/>
            <a:ext cx="777119" cy="46207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1104280" y="1591804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FBI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87196" y="5825864"/>
            <a:ext cx="4676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will murder a person for </a:t>
            </a:r>
            <a:r>
              <a:rPr lang="en-US" dirty="0" err="1" smtClean="0"/>
              <a:t>terroim</a:t>
            </a:r>
            <a:r>
              <a:rPr lang="en-US" dirty="0" smtClean="0"/>
              <a:t> in the United</a:t>
            </a:r>
          </a:p>
          <a:p>
            <a:r>
              <a:rPr lang="en-US" dirty="0" smtClean="0"/>
              <a:t>States (HOMCIE:LUX:VHS) for FBI:WHIT COLAOR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 flipH="1">
            <a:off x="253649" y="3319229"/>
            <a:ext cx="1609131" cy="5697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406049" y="3471629"/>
            <a:ext cx="1609131" cy="5697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558449" y="3624029"/>
            <a:ext cx="1609131" cy="5697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710849" y="3776429"/>
            <a:ext cx="1609131" cy="5697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21" y="5280630"/>
            <a:ext cx="938140" cy="1241232"/>
          </a:xfrm>
          <a:prstGeom prst="rect">
            <a:avLst/>
          </a:prstGeom>
        </p:spPr>
      </p:pic>
      <p:cxnSp>
        <p:nvCxnSpPr>
          <p:cNvPr id="76" name="Straight Arrow Connector 75"/>
          <p:cNvCxnSpPr>
            <a:stCxn id="54" idx="2"/>
          </p:cNvCxnSpPr>
          <p:nvPr/>
        </p:nvCxnSpPr>
        <p:spPr>
          <a:xfrm flipH="1" flipV="1">
            <a:off x="1603094" y="6132866"/>
            <a:ext cx="2665811" cy="583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144004" y="5202689"/>
            <a:ext cx="1407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She did</a:t>
            </a:r>
          </a:p>
          <a:p>
            <a:r>
              <a:rPr lang="en-US" dirty="0" smtClean="0"/>
              <a:t>No tell you</a:t>
            </a:r>
          </a:p>
          <a:p>
            <a:r>
              <a:rPr lang="en-US" dirty="0" smtClean="0"/>
              <a:t>That, already</a:t>
            </a:r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736" y="1736195"/>
            <a:ext cx="644620" cy="852882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7932782" y="16162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/>
              <a:t>She did</a:t>
            </a:r>
          </a:p>
          <a:p>
            <a:r>
              <a:rPr lang="en-US" strike="sngStrike" dirty="0"/>
              <a:t>No tell you</a:t>
            </a:r>
          </a:p>
          <a:p>
            <a:r>
              <a:rPr lang="en-US" strike="sngStrike" dirty="0"/>
              <a:t>That, already</a:t>
            </a:r>
            <a:endParaRPr lang="en-US" strike="sngStrike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4714" y="1710978"/>
            <a:ext cx="728622" cy="968342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9897425" y="1660448"/>
            <a:ext cx="50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avg</a:t>
            </a:r>
            <a:endParaRPr lang="en-US" strike="sngStrike" dirty="0"/>
          </a:p>
        </p:txBody>
      </p:sp>
      <p:cxnSp>
        <p:nvCxnSpPr>
          <p:cNvPr id="82" name="Straight Connector 81"/>
          <p:cNvCxnSpPr/>
          <p:nvPr/>
        </p:nvCxnSpPr>
        <p:spPr>
          <a:xfrm flipH="1" flipV="1">
            <a:off x="7432207" y="3178925"/>
            <a:ext cx="1962868" cy="15530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9117874" y="1534233"/>
            <a:ext cx="740106" cy="1344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7406640" y="6012493"/>
            <a:ext cx="3545684" cy="25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9797143" y="6169661"/>
            <a:ext cx="136193" cy="265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 flipV="1">
            <a:off x="7231943" y="6521862"/>
            <a:ext cx="904497" cy="279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85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ight Arrow 51"/>
          <p:cNvSpPr/>
          <p:nvPr/>
        </p:nvSpPr>
        <p:spPr>
          <a:xfrm rot="14092160">
            <a:off x="7068441" y="3224522"/>
            <a:ext cx="4837455" cy="2391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756186" y="1949627"/>
            <a:ext cx="5009523" cy="1084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HOMICIDE:LUX:VHS</a:t>
            </a:r>
          </a:p>
          <a:p>
            <a:r>
              <a:rPr lang="en-US" sz="2000" dirty="0" smtClean="0"/>
              <a:t>HOMCIDIE:LUX:VHS:COINTOWN</a:t>
            </a:r>
          </a:p>
          <a:p>
            <a:r>
              <a:rPr lang="en-US" sz="2000" dirty="0" smtClean="0"/>
              <a:t>HOMCE:LUX:VHS:COINTONW:INTERESTTOWN</a:t>
            </a:r>
            <a:endParaRPr lang="en-US" sz="2000" dirty="0"/>
          </a:p>
        </p:txBody>
      </p:sp>
      <p:sp>
        <p:nvSpPr>
          <p:cNvPr id="17" name="Rectangle 16"/>
          <p:cNvSpPr/>
          <p:nvPr/>
        </p:nvSpPr>
        <p:spPr>
          <a:xfrm>
            <a:off x="370302" y="886604"/>
            <a:ext cx="102647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41.PENTAGON.VIRGINIA.MARY</a:t>
            </a:r>
            <a:endParaRPr lang="en-US" sz="6000" b="1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25" y="1908349"/>
            <a:ext cx="938140" cy="1241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943" y="3399914"/>
            <a:ext cx="1400991" cy="7432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06640" y="3149581"/>
            <a:ext cx="193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Angel </a:t>
            </a:r>
            <a:r>
              <a:rPr lang="en-US" dirty="0" err="1" smtClean="0"/>
              <a:t>merkel</a:t>
            </a:r>
            <a:r>
              <a:rPr lang="en-US" dirty="0" smtClean="0"/>
              <a:t> 2023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7231943" y="3334247"/>
            <a:ext cx="256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7155006" y="3149581"/>
            <a:ext cx="1962868" cy="15530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943" y="4379258"/>
            <a:ext cx="1476082" cy="83140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071642" y="4079417"/>
            <a:ext cx="2114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Dieer</a:t>
            </a:r>
            <a:r>
              <a:rPr lang="en-US" strike="sngStrike" dirty="0" smtClean="0"/>
              <a:t> Zechte2023</a:t>
            </a:r>
            <a:endParaRPr lang="en-US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 flipH="1" flipV="1">
            <a:off x="6897189" y="4140115"/>
            <a:ext cx="2443250" cy="15030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321" y="4439335"/>
            <a:ext cx="1476082" cy="83140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980" y="3926105"/>
            <a:ext cx="777119" cy="46207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0058797" y="3987863"/>
            <a:ext cx="375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FBI</a:t>
            </a:r>
          </a:p>
          <a:p>
            <a:r>
              <a:rPr lang="en-US" sz="800" dirty="0" smtClean="0"/>
              <a:t> </a:t>
            </a:r>
            <a:r>
              <a:rPr lang="en-US" sz="800" dirty="0"/>
              <a:t>VHS</a:t>
            </a:r>
            <a:endParaRPr lang="en-US" sz="800" dirty="0"/>
          </a:p>
        </p:txBody>
      </p:sp>
      <p:cxnSp>
        <p:nvCxnSpPr>
          <p:cNvPr id="59" name="Straight Connector 58"/>
          <p:cNvCxnSpPr/>
          <p:nvPr/>
        </p:nvCxnSpPr>
        <p:spPr>
          <a:xfrm flipH="1" flipV="1">
            <a:off x="8837172" y="4316159"/>
            <a:ext cx="2443250" cy="15030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906" y="2647436"/>
            <a:ext cx="777119" cy="462071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8131723" y="2709194"/>
            <a:ext cx="375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FBI</a:t>
            </a:r>
          </a:p>
          <a:p>
            <a:r>
              <a:rPr lang="en-US" sz="800" dirty="0" smtClean="0"/>
              <a:t> </a:t>
            </a:r>
            <a:r>
              <a:rPr lang="en-US" sz="800" dirty="0"/>
              <a:t>VHS</a:t>
            </a:r>
            <a:endParaRPr lang="en-US" sz="800" dirty="0"/>
          </a:p>
        </p:txBody>
      </p:sp>
      <p:sp>
        <p:nvSpPr>
          <p:cNvPr id="32" name="Cube 31"/>
          <p:cNvSpPr/>
          <p:nvPr/>
        </p:nvSpPr>
        <p:spPr>
          <a:xfrm>
            <a:off x="10058797" y="2709194"/>
            <a:ext cx="426606" cy="809719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196186" y="1902267"/>
            <a:ext cx="1968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Compond</a:t>
            </a:r>
            <a:endParaRPr lang="en-US" dirty="0" smtClean="0"/>
          </a:p>
          <a:p>
            <a:r>
              <a:rPr lang="en-US" dirty="0" smtClean="0"/>
              <a:t>Interest 1980-2023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0380" y="4078505"/>
            <a:ext cx="777119" cy="462071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0211197" y="4140263"/>
            <a:ext cx="3754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FBI</a:t>
            </a:r>
          </a:p>
          <a:p>
            <a:r>
              <a:rPr lang="en-US" sz="800" dirty="0" smtClean="0"/>
              <a:t> </a:t>
            </a:r>
            <a:r>
              <a:rPr lang="en-US" sz="800" dirty="0"/>
              <a:t>VHS</a:t>
            </a:r>
            <a:endParaRPr lang="en-US" sz="800" dirty="0"/>
          </a:p>
        </p:txBody>
      </p:sp>
      <p:sp>
        <p:nvSpPr>
          <p:cNvPr id="64" name="Cube 63"/>
          <p:cNvSpPr/>
          <p:nvPr/>
        </p:nvSpPr>
        <p:spPr>
          <a:xfrm>
            <a:off x="10398909" y="2508365"/>
            <a:ext cx="426606" cy="102487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Cube 64"/>
          <p:cNvSpPr/>
          <p:nvPr/>
        </p:nvSpPr>
        <p:spPr>
          <a:xfrm>
            <a:off x="10739021" y="2464988"/>
            <a:ext cx="426606" cy="102487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/>
          <p:cNvSpPr/>
          <p:nvPr/>
        </p:nvSpPr>
        <p:spPr>
          <a:xfrm>
            <a:off x="11079281" y="2419548"/>
            <a:ext cx="426606" cy="102487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be 66"/>
          <p:cNvSpPr/>
          <p:nvPr/>
        </p:nvSpPr>
        <p:spPr>
          <a:xfrm>
            <a:off x="11522385" y="2472026"/>
            <a:ext cx="426606" cy="102487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ube 67"/>
          <p:cNvSpPr/>
          <p:nvPr/>
        </p:nvSpPr>
        <p:spPr>
          <a:xfrm>
            <a:off x="11708462" y="2508764"/>
            <a:ext cx="426606" cy="102487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324" y="1534233"/>
            <a:ext cx="777119" cy="46207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1104280" y="1591804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FBI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736" y="1736195"/>
            <a:ext cx="644620" cy="852882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7932782" y="161629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/>
              <a:t>She did</a:t>
            </a:r>
          </a:p>
          <a:p>
            <a:r>
              <a:rPr lang="en-US" strike="sngStrike" dirty="0"/>
              <a:t>No tell you</a:t>
            </a:r>
          </a:p>
          <a:p>
            <a:r>
              <a:rPr lang="en-US" strike="sngStrike" dirty="0"/>
              <a:t>That, already</a:t>
            </a:r>
            <a:endParaRPr lang="en-US" strike="sngStrike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4714" y="1710978"/>
            <a:ext cx="728622" cy="968342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9897425" y="1660448"/>
            <a:ext cx="50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avg</a:t>
            </a:r>
            <a:endParaRPr lang="en-US" strike="sngStrike" dirty="0"/>
          </a:p>
        </p:txBody>
      </p:sp>
      <p:cxnSp>
        <p:nvCxnSpPr>
          <p:cNvPr id="82" name="Straight Connector 81"/>
          <p:cNvCxnSpPr/>
          <p:nvPr/>
        </p:nvCxnSpPr>
        <p:spPr>
          <a:xfrm flipH="1" flipV="1">
            <a:off x="7432207" y="3178925"/>
            <a:ext cx="1962868" cy="15530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 flipV="1">
            <a:off x="9117874" y="1534233"/>
            <a:ext cx="740106" cy="1344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836498" y="3406782"/>
            <a:ext cx="19223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glu</a:t>
            </a:r>
            <a:r>
              <a:rPr lang="en-US" strike="sngStrike" dirty="0"/>
              <a:t> 1980 flashback</a:t>
            </a:r>
          </a:p>
        </p:txBody>
      </p:sp>
      <p:sp>
        <p:nvSpPr>
          <p:cNvPr id="4" name="Rectangle 3"/>
          <p:cNvSpPr/>
          <p:nvPr/>
        </p:nvSpPr>
        <p:spPr>
          <a:xfrm>
            <a:off x="1482973" y="3005712"/>
            <a:ext cx="2039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HOMICIDE:LUX:VHS</a:t>
            </a:r>
          </a:p>
        </p:txBody>
      </p:sp>
      <p:sp>
        <p:nvSpPr>
          <p:cNvPr id="9" name="Rectangle 8"/>
          <p:cNvSpPr/>
          <p:nvPr/>
        </p:nvSpPr>
        <p:spPr>
          <a:xfrm>
            <a:off x="4260947" y="3190378"/>
            <a:ext cx="2474390" cy="2164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268905" y="3591448"/>
            <a:ext cx="2427406" cy="6726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nonPoliceContentItem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897189" y="1902267"/>
            <a:ext cx="0" cy="4846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36498" y="4415447"/>
            <a:ext cx="2627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roth.ibmd.miler.*</a:t>
            </a:r>
          </a:p>
          <a:p>
            <a:r>
              <a:rPr lang="en-US" dirty="0" smtClean="0"/>
              <a:t>EXPORT</a:t>
            </a:r>
            <a:endParaRPr lang="en-US" dirty="0"/>
          </a:p>
        </p:txBody>
      </p:sp>
      <p:cxnSp>
        <p:nvCxnSpPr>
          <p:cNvPr id="24" name="Straight Arrow Connector 23"/>
          <p:cNvCxnSpPr>
            <a:endCxn id="26" idx="1"/>
          </p:cNvCxnSpPr>
          <p:nvPr/>
        </p:nvCxnSpPr>
        <p:spPr>
          <a:xfrm flipV="1">
            <a:off x="2797658" y="3889537"/>
            <a:ext cx="1525384" cy="436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V="1">
            <a:off x="4323042" y="3736383"/>
            <a:ext cx="385721" cy="30630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77" y="3857818"/>
            <a:ext cx="363362" cy="15315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823370" y="5022228"/>
            <a:ext cx="399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Sharing HOMCIE:LUX:</a:t>
            </a:r>
            <a:r>
              <a:rPr lang="en-US" b="1" dirty="0" smtClean="0"/>
              <a:t>VHS</a:t>
            </a:r>
            <a:r>
              <a:rPr lang="en-US" dirty="0" smtClean="0"/>
              <a:t> </a:t>
            </a:r>
            <a:r>
              <a:rPr lang="en-US" dirty="0" err="1" smtClean="0"/>
              <a:t>nonPolciData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2442184" y="5377384"/>
            <a:ext cx="745162" cy="647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290114" y="5916060"/>
            <a:ext cx="1015088" cy="8668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3522186" y="4107634"/>
            <a:ext cx="1186577" cy="1808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687035" y="5465054"/>
            <a:ext cx="3559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</a:t>
            </a:r>
            <a:r>
              <a:rPr lang="en-US" strike="sngStrike" dirty="0" smtClean="0"/>
              <a:t>(free/</a:t>
            </a:r>
            <a:r>
              <a:rPr lang="en-US" strike="sngStrike" dirty="0" err="1" smtClean="0"/>
              <a:t>pizza</a:t>
            </a:r>
            <a:r>
              <a:rPr lang="en-US" dirty="0" err="1" smtClean="0"/>
              <a:t>,DEA</a:t>
            </a:r>
            <a:r>
              <a:rPr lang="en-US" dirty="0" smtClean="0"/>
              <a:t>(</a:t>
            </a:r>
            <a:r>
              <a:rPr lang="en-US" dirty="0" err="1" smtClean="0"/>
              <a:t>lsd</a:t>
            </a:r>
            <a:r>
              <a:rPr lang="en-US" dirty="0" smtClean="0"/>
              <a:t>))</a:t>
            </a:r>
          </a:p>
          <a:p>
            <a:r>
              <a:rPr lang="en-US" dirty="0" smtClean="0"/>
              <a:t>$1trillion</a:t>
            </a:r>
            <a:r>
              <a:rPr lang="en-US" strike="sngStrike" dirty="0" smtClean="0"/>
              <a:t>.(</a:t>
            </a:r>
            <a:r>
              <a:rPr lang="en-US" strike="sngStrike" dirty="0" err="1" smtClean="0"/>
              <a:t>dtcc</a:t>
            </a:r>
            <a:r>
              <a:rPr lang="en-US" strike="sngStrike" dirty="0" smtClean="0"/>
              <a:t>).z/</a:t>
            </a:r>
            <a:r>
              <a:rPr lang="en-US" strike="sngStrike" dirty="0" err="1" smtClean="0"/>
              <a:t>os.z</a:t>
            </a:r>
            <a:r>
              <a:rPr lang="en-US" strike="sngStrike" dirty="0" smtClean="0"/>
              <a:t>/App(z/</a:t>
            </a:r>
            <a:r>
              <a:rPr lang="en-US" strike="sngStrike" dirty="0" err="1" smtClean="0"/>
              <a:t>Jvm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236661" y="5257575"/>
            <a:ext cx="73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iCPVA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531915" y="5569710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684315" y="5722110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836715" y="5874510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989115" y="6026910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84315" y="5656322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836715" y="5560688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999904" y="5465054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>
          <a:xfrm>
            <a:off x="1061248" y="5714179"/>
            <a:ext cx="955699" cy="388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Kimberly</a:t>
            </a:r>
            <a:endParaRPr lang="en-US" sz="800" dirty="0"/>
          </a:p>
        </p:txBody>
      </p:sp>
      <p:sp>
        <p:nvSpPr>
          <p:cNvPr id="97" name="Oval 96"/>
          <p:cNvSpPr/>
          <p:nvPr/>
        </p:nvSpPr>
        <p:spPr>
          <a:xfrm>
            <a:off x="440514" y="5421561"/>
            <a:ext cx="955699" cy="388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Olivvia</a:t>
            </a:r>
            <a:endParaRPr lang="en-US" sz="800" strike="sngStrike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1185058" y="5825864"/>
            <a:ext cx="2672958" cy="3437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327682" y="5716026"/>
            <a:ext cx="4773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 puts child </a:t>
            </a:r>
            <a:r>
              <a:rPr lang="en-US" strike="sngStrike" dirty="0" err="1" smtClean="0"/>
              <a:t>ponogy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membrains</a:t>
            </a:r>
            <a:r>
              <a:rPr lang="en-US" strike="sngStrike" dirty="0" smtClean="0"/>
              <a:t> </a:t>
            </a:r>
          </a:p>
          <a:p>
            <a:r>
              <a:rPr lang="en-US" strike="sngStrike" dirty="0" smtClean="0"/>
              <a:t>In memory with </a:t>
            </a:r>
            <a:r>
              <a:rPr lang="en-US" dirty="0" err="1" smtClean="0"/>
              <a:t>MARKET.nonPoliceQOS.AVAILITY</a:t>
            </a:r>
            <a:endParaRPr lang="en-US" dirty="0" smtClean="0"/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8837172" y="6016498"/>
            <a:ext cx="1648231" cy="487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141443" y="6511127"/>
            <a:ext cx="23855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AGAIN: </a:t>
            </a:r>
            <a:r>
              <a:rPr lang="en-US" sz="800" strike="sngStrike" dirty="0" smtClean="0"/>
              <a:t>she did not tell you that the American. Kraut.</a:t>
            </a:r>
            <a:endParaRPr lang="en-US" sz="800" strike="sngStrike" dirty="0"/>
          </a:p>
        </p:txBody>
      </p:sp>
      <p:cxnSp>
        <p:nvCxnSpPr>
          <p:cNvPr id="99" name="Straight Connector 98"/>
          <p:cNvCxnSpPr/>
          <p:nvPr/>
        </p:nvCxnSpPr>
        <p:spPr>
          <a:xfrm>
            <a:off x="7190835" y="6405460"/>
            <a:ext cx="740071" cy="532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9251069" y="4205949"/>
            <a:ext cx="2443250" cy="15030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 flipV="1">
            <a:off x="7749080" y="4259080"/>
            <a:ext cx="2443250" cy="15030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70302" y="886604"/>
            <a:ext cx="102647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41.PENTAGON.VIRGINIA.MARY</a:t>
            </a:r>
            <a:endParaRPr lang="en-US" sz="6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131" y="2561387"/>
            <a:ext cx="2998399" cy="168334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46" y="2379030"/>
            <a:ext cx="2988602" cy="16833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87208" y="2897535"/>
            <a:ext cx="3746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will kill </a:t>
            </a:r>
            <a:r>
              <a:rPr lang="en-US" strike="sngStrike" dirty="0" err="1" smtClean="0"/>
              <a:t>sonewone</a:t>
            </a:r>
            <a:r>
              <a:rPr lang="en-US" strike="sngStrike" dirty="0" smtClean="0"/>
              <a:t> and </a:t>
            </a:r>
            <a:r>
              <a:rPr lang="en-US" strike="sngStrike" dirty="0" err="1" smtClean="0"/>
              <a:t>thebn</a:t>
            </a:r>
            <a:r>
              <a:rPr lang="en-US" strike="sngStrike" dirty="0" smtClean="0"/>
              <a:t> to work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34131" y="2029216"/>
            <a:ext cx="123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§Bystander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0045874" y="1394435"/>
            <a:ext cx="1127342" cy="9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046" y="1198658"/>
            <a:ext cx="703609" cy="703609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8066762" y="2213882"/>
            <a:ext cx="3945698" cy="20308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967375" y="2433127"/>
            <a:ext cx="3945698" cy="20308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867987" y="2690645"/>
            <a:ext cx="3945698" cy="20308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603152" y="2980060"/>
            <a:ext cx="3945698" cy="20308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183253" y="2242006"/>
            <a:ext cx="3945698" cy="20308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282640" y="1964637"/>
            <a:ext cx="3945698" cy="20308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322033" y="2142907"/>
            <a:ext cx="3945698" cy="20308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1293604" y="2244625"/>
            <a:ext cx="3945698" cy="20308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14" y="4386792"/>
            <a:ext cx="3302928" cy="196390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680570" y="5248405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</a:t>
            </a:r>
            <a:endParaRPr lang="en-US" b="1" dirty="0"/>
          </a:p>
        </p:txBody>
      </p:sp>
      <p:sp>
        <p:nvSpPr>
          <p:cNvPr id="59" name="Rectangle 58"/>
          <p:cNvSpPr/>
          <p:nvPr/>
        </p:nvSpPr>
        <p:spPr>
          <a:xfrm>
            <a:off x="4815377" y="4461229"/>
            <a:ext cx="7376623" cy="1336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HOMICIDE:LUX:VHS</a:t>
            </a:r>
          </a:p>
          <a:p>
            <a:r>
              <a:rPr lang="en-US" sz="2000" dirty="0" smtClean="0"/>
              <a:t>HOMIMICIDIE:LUX:VHS:COINTOWN</a:t>
            </a:r>
          </a:p>
          <a:p>
            <a:r>
              <a:rPr lang="en-US" sz="2000" dirty="0" smtClean="0"/>
              <a:t>HOMCE:LUX:VHS:COINTONW:INTERESTTOWN</a:t>
            </a:r>
          </a:p>
          <a:p>
            <a:r>
              <a:rPr lang="en-US" sz="2000" dirty="0" smtClean="0"/>
              <a:t>HOMCIE:IS-A-BELL IPX </a:t>
            </a:r>
            <a:r>
              <a:rPr lang="en-US" sz="2000" dirty="0" err="1" smtClean="0"/>
              <a:t>bejamin</a:t>
            </a:r>
            <a:r>
              <a:rPr lang="en-US" sz="2000" dirty="0" smtClean="0"/>
              <a:t> HOMCEP:LUX:VHS:HOMCE:MAYRO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4687208" y="6385446"/>
            <a:ext cx="23294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Killed two </a:t>
            </a:r>
            <a:r>
              <a:rPr lang="en-US" sz="1000" strike="sngStrike" dirty="0" err="1" smtClean="0"/>
              <a:t>peple</a:t>
            </a:r>
            <a:r>
              <a:rPr lang="en-US" sz="1000" strike="sngStrike" dirty="0" smtClean="0"/>
              <a:t> for </a:t>
            </a:r>
            <a:r>
              <a:rPr lang="en-US" sz="1000" strike="sngStrike" dirty="0" err="1" smtClean="0"/>
              <a:t>ddr</a:t>
            </a:r>
            <a:r>
              <a:rPr lang="en-US" sz="1000" strike="sngStrike" dirty="0" smtClean="0"/>
              <a:t> and soviet union 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7402882" y="5617737"/>
            <a:ext cx="375781" cy="5074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802964" y="5783315"/>
            <a:ext cx="4363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steve</a:t>
            </a:r>
            <a:endParaRPr lang="en-US" sz="900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2323332" y="2232185"/>
            <a:ext cx="3945698" cy="20308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446004" y="2397025"/>
            <a:ext cx="3945698" cy="20308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051881" y="2978422"/>
            <a:ext cx="3945698" cy="20308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9052185" y="1865582"/>
            <a:ext cx="3945698" cy="20308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8866685" y="2244624"/>
            <a:ext cx="3945698" cy="20308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8748851" y="2433127"/>
            <a:ext cx="3945698" cy="20308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87208" y="5976201"/>
            <a:ext cx="501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God told me so; </a:t>
            </a:r>
            <a:r>
              <a:rPr lang="en-US" dirty="0" smtClean="0"/>
              <a:t>HOMCIDE:JESUES:HOMICDE:PETER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449" y="1777667"/>
            <a:ext cx="498141" cy="33149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8066762" y="1777667"/>
            <a:ext cx="1177446" cy="3652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846246" y="1690305"/>
            <a:ext cx="131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fall of </a:t>
            </a:r>
            <a:r>
              <a:rPr lang="en-US" strike="sngStrike" dirty="0" err="1"/>
              <a:t>russia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10130687" y="1690219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24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70302" y="886604"/>
            <a:ext cx="102647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41.PENTAGON.VIRGINIA.MARY</a:t>
            </a:r>
            <a:endParaRPr lang="en-US" sz="6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265285" y="2317756"/>
            <a:ext cx="123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§Bystander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0045874" y="1394435"/>
            <a:ext cx="1127342" cy="9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046" y="1198658"/>
            <a:ext cx="703609" cy="70360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66" y="4068653"/>
            <a:ext cx="4618249" cy="27459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95685" y="4656816"/>
            <a:ext cx="2478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/>
              <a:t>FBI</a:t>
            </a:r>
            <a:endParaRPr lang="en-US" sz="9600" b="1" dirty="0"/>
          </a:p>
        </p:txBody>
      </p:sp>
      <p:sp>
        <p:nvSpPr>
          <p:cNvPr id="59" name="Rectangle 58"/>
          <p:cNvSpPr/>
          <p:nvPr/>
        </p:nvSpPr>
        <p:spPr>
          <a:xfrm>
            <a:off x="748481" y="2732237"/>
            <a:ext cx="7376623" cy="1336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HOMICIDE:LUX:VHS</a:t>
            </a:r>
          </a:p>
          <a:p>
            <a:r>
              <a:rPr lang="en-US" sz="2000" dirty="0" smtClean="0"/>
              <a:t>HOMIMICIDIE:LUX:VHS:COINTOWN</a:t>
            </a:r>
          </a:p>
          <a:p>
            <a:r>
              <a:rPr lang="en-US" sz="2000" dirty="0" smtClean="0"/>
              <a:t>HOMCE:LUX:VHS:COINTONW:INTERESTTOWN</a:t>
            </a:r>
          </a:p>
          <a:p>
            <a:r>
              <a:rPr lang="en-US" sz="2000" dirty="0" smtClean="0"/>
              <a:t>HOMCIE:IS-A-BELL IPX </a:t>
            </a:r>
            <a:r>
              <a:rPr lang="en-US" sz="2000" strike="sngStrike" dirty="0" err="1" smtClean="0"/>
              <a:t>bejamin</a:t>
            </a:r>
            <a:r>
              <a:rPr lang="en-US" sz="2000" dirty="0" smtClean="0"/>
              <a:t> HOMCEP:LUX:VHS:HOMCE:MAYRO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8255197" y="4130096"/>
            <a:ext cx="346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God told me so; </a:t>
            </a:r>
          </a:p>
          <a:p>
            <a:r>
              <a:rPr lang="en-US" dirty="0" smtClean="0"/>
              <a:t>HOMCIDE:JESUES:HOMICDE:PETER</a:t>
            </a:r>
          </a:p>
          <a:p>
            <a:r>
              <a:rPr lang="en-US" dirty="0" smtClean="0"/>
              <a:t>HOMCIDE:BORIS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105" y="2727001"/>
            <a:ext cx="2048498" cy="1363182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450396" y="2337713"/>
            <a:ext cx="131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fall of </a:t>
            </a:r>
            <a:r>
              <a:rPr lang="en-US" strike="sngStrike" dirty="0" err="1"/>
              <a:t>russia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896040" y="1641777"/>
            <a:ext cx="80664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PAUL </a:t>
            </a:r>
            <a:r>
              <a:rPr lang="en-US" dirty="0" smtClean="0"/>
              <a:t> </a:t>
            </a:r>
            <a:r>
              <a:rPr lang="en-US" sz="6600" dirty="0" smtClean="0"/>
              <a:t>HENRY,</a:t>
            </a:r>
            <a:r>
              <a:rPr lang="en-US" dirty="0" smtClean="0"/>
              <a:t> </a:t>
            </a:r>
            <a:r>
              <a:rPr lang="en-US" sz="6600" dirty="0" smtClean="0"/>
              <a:t>BARACKS</a:t>
            </a:r>
            <a:endParaRPr lang="en-US" sz="66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45" y="1935053"/>
            <a:ext cx="1098657" cy="6532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97046" y="2073553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8125104" y="2502422"/>
            <a:ext cx="2484441" cy="17439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8650842" y="2648716"/>
            <a:ext cx="2484441" cy="17439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be 42"/>
          <p:cNvSpPr/>
          <p:nvPr/>
        </p:nvSpPr>
        <p:spPr>
          <a:xfrm>
            <a:off x="9121594" y="5954267"/>
            <a:ext cx="426606" cy="809719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65285" y="5222142"/>
            <a:ext cx="2938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Compond</a:t>
            </a:r>
            <a:r>
              <a:rPr lang="en-US" dirty="0"/>
              <a:t> </a:t>
            </a:r>
            <a:r>
              <a:rPr lang="en-US" dirty="0" smtClean="0"/>
              <a:t>Interest 1980-2023</a:t>
            </a:r>
            <a:endParaRPr lang="en-US" dirty="0"/>
          </a:p>
        </p:txBody>
      </p:sp>
      <p:sp>
        <p:nvSpPr>
          <p:cNvPr id="45" name="Cube 44"/>
          <p:cNvSpPr/>
          <p:nvPr/>
        </p:nvSpPr>
        <p:spPr>
          <a:xfrm>
            <a:off x="9461706" y="5753438"/>
            <a:ext cx="426606" cy="102487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9801818" y="5710061"/>
            <a:ext cx="426606" cy="102487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10142078" y="5664621"/>
            <a:ext cx="426606" cy="102487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be 47"/>
          <p:cNvSpPr/>
          <p:nvPr/>
        </p:nvSpPr>
        <p:spPr>
          <a:xfrm>
            <a:off x="10585182" y="5717099"/>
            <a:ext cx="426606" cy="102487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ube 48"/>
          <p:cNvSpPr/>
          <p:nvPr/>
        </p:nvSpPr>
        <p:spPr>
          <a:xfrm>
            <a:off x="10771259" y="5753837"/>
            <a:ext cx="426606" cy="102487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121" y="4779306"/>
            <a:ext cx="777119" cy="462071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0167077" y="4836877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FBI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960222" y="4905521"/>
            <a:ext cx="50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avg</a:t>
            </a:r>
            <a:endParaRPr lang="en-US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8750043" y="6433749"/>
            <a:ext cx="15824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>
                <a:solidFill>
                  <a:srgbClr val="202124"/>
                </a:solidFill>
                <a:latin typeface="Roboto"/>
              </a:rPr>
              <a:t>1.779 trillion USD (2021)</a:t>
            </a:r>
            <a:endParaRPr lang="en-US" sz="1000" strike="sngStrike" dirty="0"/>
          </a:p>
        </p:txBody>
      </p:sp>
      <p:sp>
        <p:nvSpPr>
          <p:cNvPr id="13" name="Rectangle 12"/>
          <p:cNvSpPr/>
          <p:nvPr/>
        </p:nvSpPr>
        <p:spPr>
          <a:xfrm>
            <a:off x="8389657" y="61391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666666"/>
                </a:solidFill>
              </a:rPr>
              <a:t>2021:</a:t>
            </a:r>
            <a:r>
              <a:rPr lang="en-US" dirty="0"/>
              <a:t> </a:t>
            </a:r>
            <a:r>
              <a:rPr lang="en-US" b="1" strike="sngStrike" dirty="0">
                <a:solidFill>
                  <a:srgbClr val="666666"/>
                </a:solidFill>
              </a:rPr>
              <a:t>1,778,782,625,793.740</a:t>
            </a:r>
            <a:r>
              <a:rPr lang="en-US" strike="sngStrike" dirty="0">
                <a:solidFill>
                  <a:srgbClr val="333333"/>
                </a:solidFill>
              </a:rPr>
              <a:t/>
            </a:r>
            <a:br>
              <a:rPr lang="en-US" strike="sngStrike" dirty="0">
                <a:solidFill>
                  <a:srgbClr val="333333"/>
                </a:solidFill>
              </a:rPr>
            </a:br>
            <a:endParaRPr lang="en-US" strike="sngStrike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709786" y="3160841"/>
            <a:ext cx="3941056" cy="208053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255197" y="5199720"/>
            <a:ext cx="3275731" cy="16512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5630448" y="3594900"/>
            <a:ext cx="3793883" cy="170507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921940" y="2810079"/>
            <a:ext cx="1736236" cy="132001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10568684" y="3795386"/>
            <a:ext cx="628362" cy="161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656513" y="3419288"/>
            <a:ext cx="153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</a:t>
            </a:r>
            <a:r>
              <a:rPr lang="en-US" sz="800" strike="sngStrike" dirty="0" err="1" smtClean="0"/>
              <a:t>!sovie!ddr</a:t>
            </a:r>
            <a:endParaRPr lang="en-US" sz="800" strike="sngStrike" dirty="0"/>
          </a:p>
        </p:txBody>
      </p:sp>
      <p:sp>
        <p:nvSpPr>
          <p:cNvPr id="68" name="Rectangle 67"/>
          <p:cNvSpPr/>
          <p:nvPr/>
        </p:nvSpPr>
        <p:spPr>
          <a:xfrm>
            <a:off x="10659733" y="3758648"/>
            <a:ext cx="147348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800" b="1" dirty="0" err="1">
                <a:solidFill>
                  <a:srgbClr val="DB3131"/>
                </a:solidFill>
                <a:latin typeface="Axiforma"/>
              </a:rPr>
              <a:t>Zinssatz</a:t>
            </a:r>
            <a:r>
              <a:rPr lang="en-US" sz="800" b="1" dirty="0">
                <a:solidFill>
                  <a:srgbClr val="DB3131"/>
                </a:solidFill>
                <a:latin typeface="Axiforma"/>
              </a:rPr>
              <a:t> </a:t>
            </a:r>
            <a:r>
              <a:rPr lang="en-US" sz="800" b="1" dirty="0" err="1">
                <a:solidFill>
                  <a:srgbClr val="DB3131"/>
                </a:solidFill>
                <a:latin typeface="Axiforma"/>
              </a:rPr>
              <a:t>wird</a:t>
            </a:r>
            <a:r>
              <a:rPr lang="en-US" sz="800" b="1" dirty="0">
                <a:solidFill>
                  <a:srgbClr val="DB3131"/>
                </a:solidFill>
                <a:latin typeface="Axiforma"/>
              </a:rPr>
              <a:t> </a:t>
            </a:r>
            <a:r>
              <a:rPr lang="en-US" sz="800" b="1" dirty="0" err="1">
                <a:solidFill>
                  <a:srgbClr val="DB3131"/>
                </a:solidFill>
                <a:latin typeface="Axiforma"/>
              </a:rPr>
              <a:t>rückwirkend</a:t>
            </a:r>
            <a:endParaRPr lang="en-US" sz="800" b="1" i="0" dirty="0">
              <a:solidFill>
                <a:srgbClr val="DB3131"/>
              </a:solidFill>
              <a:effectLst/>
              <a:latin typeface="Axiforma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93" y="2845215"/>
            <a:ext cx="1064473" cy="580138"/>
          </a:xfrm>
          <a:prstGeom prst="rect">
            <a:avLst/>
          </a:prstGeom>
        </p:spPr>
      </p:pic>
      <p:cxnSp>
        <p:nvCxnSpPr>
          <p:cNvPr id="71" name="Straight Connector 70"/>
          <p:cNvCxnSpPr>
            <a:stCxn id="39" idx="1"/>
            <a:endCxn id="38" idx="2"/>
          </p:cNvCxnSpPr>
          <p:nvPr/>
        </p:nvCxnSpPr>
        <p:spPr>
          <a:xfrm flipV="1">
            <a:off x="10656513" y="2588309"/>
            <a:ext cx="739961" cy="1015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225" y="5199719"/>
            <a:ext cx="1240171" cy="1302463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1064712" y="5053426"/>
            <a:ext cx="2342367" cy="17320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48481" y="4392617"/>
            <a:ext cx="1882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phli</a:t>
            </a:r>
            <a:r>
              <a:rPr lang="en-US" dirty="0" smtClean="0"/>
              <a:t>.JFK.MLK.</a:t>
            </a:r>
          </a:p>
          <a:p>
            <a:r>
              <a:rPr lang="en-US" dirty="0" smtClean="0"/>
              <a:t>§422.6 hate crime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561496" y="4025637"/>
            <a:ext cx="281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FBI:WAR CRIMES:GENOCIDE</a:t>
            </a:r>
          </a:p>
          <a:p>
            <a:r>
              <a:rPr lang="en-US" dirty="0" smtClean="0"/>
              <a:t>AUSCHITX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01" y="2657440"/>
            <a:ext cx="1537723" cy="849952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5934762" y="2368946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44" y="1899099"/>
            <a:ext cx="448627" cy="34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8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 flipV="1">
            <a:off x="-304016" y="1413552"/>
            <a:ext cx="5995838" cy="41603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70302" y="886604"/>
            <a:ext cx="102647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41.PENTAGON.VIRGINIA.MARY</a:t>
            </a:r>
            <a:endParaRPr lang="en-US" sz="6000" b="1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99" y="1817190"/>
            <a:ext cx="5542695" cy="4245466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11151042" y="2851274"/>
            <a:ext cx="835934" cy="26386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 rot="5400000">
            <a:off x="10722270" y="387630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</a:t>
            </a:r>
            <a:endParaRPr lang="en-US" dirty="0"/>
          </a:p>
        </p:txBody>
      </p:sp>
      <p:sp>
        <p:nvSpPr>
          <p:cNvPr id="49" name="Cube 48"/>
          <p:cNvSpPr/>
          <p:nvPr/>
        </p:nvSpPr>
        <p:spPr>
          <a:xfrm>
            <a:off x="6032998" y="1749223"/>
            <a:ext cx="4629399" cy="269503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1990 DOCS</a:t>
            </a:r>
          </a:p>
          <a:p>
            <a:pPr algn="ctr"/>
            <a:r>
              <a:rPr lang="en-US" dirty="0" smtClean="0"/>
              <a:t>1994</a:t>
            </a:r>
          </a:p>
          <a:p>
            <a:pPr algn="ctr"/>
            <a:r>
              <a:rPr lang="en-US" dirty="0" smtClean="0"/>
              <a:t>2023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2914" y="6167075"/>
            <a:ext cx="2585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</a:t>
            </a:r>
            <a:r>
              <a:rPr lang="en-US" strike="sngStrike" dirty="0" err="1" smtClean="0"/>
              <a:t>wnt</a:t>
            </a:r>
            <a:r>
              <a:rPr lang="en-US" strike="sngStrike" dirty="0" smtClean="0"/>
              <a:t> to America –</a:t>
            </a:r>
            <a:r>
              <a:rPr lang="en-US" strike="sngStrike" dirty="0" err="1" smtClean="0"/>
              <a:t>ricardo</a:t>
            </a:r>
            <a:endParaRPr lang="en-US" strike="sngStrike" dirty="0" smtClean="0"/>
          </a:p>
          <a:p>
            <a:r>
              <a:rPr lang="en-US" strike="sngStrike" dirty="0" smtClean="0"/>
              <a:t>America --</a:t>
            </a:r>
            <a:r>
              <a:rPr lang="en-US" strike="sngStrike" dirty="0" err="1" smtClean="0"/>
              <a:t>elke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370302" y="5982409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Lousiana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54441" y="1703540"/>
            <a:ext cx="6822556" cy="44635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54441" y="1902267"/>
            <a:ext cx="5995838" cy="41603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06841" y="2054667"/>
            <a:ext cx="5995838" cy="41603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-276719" y="1745498"/>
            <a:ext cx="5995838" cy="41603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919" y="1692443"/>
            <a:ext cx="3352492" cy="1864041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3557392" y="2505205"/>
            <a:ext cx="626301" cy="129018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450" y="4628181"/>
            <a:ext cx="2857500" cy="16002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 flipV="1">
            <a:off x="8555277" y="5148197"/>
            <a:ext cx="976673" cy="1342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189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70302" y="886604"/>
            <a:ext cx="19319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/>
              <a:t>41.PENTAGON.VIRGINIA.MARY</a:t>
            </a:r>
            <a:endParaRPr lang="en-US" sz="105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265285" y="2317756"/>
            <a:ext cx="123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§Bystander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0045874" y="1394435"/>
            <a:ext cx="1127342" cy="9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046" y="1198658"/>
            <a:ext cx="703609" cy="70360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266" y="4068653"/>
            <a:ext cx="4618249" cy="27459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95685" y="4656816"/>
            <a:ext cx="2478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/>
              <a:t>FBI</a:t>
            </a:r>
            <a:endParaRPr lang="en-US" sz="9600" b="1" dirty="0"/>
          </a:p>
        </p:txBody>
      </p:sp>
      <p:sp>
        <p:nvSpPr>
          <p:cNvPr id="59" name="Rectangle 58"/>
          <p:cNvSpPr/>
          <p:nvPr/>
        </p:nvSpPr>
        <p:spPr>
          <a:xfrm>
            <a:off x="748481" y="2732237"/>
            <a:ext cx="7376623" cy="1336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HOMICIDE:LUX:VHS</a:t>
            </a:r>
          </a:p>
          <a:p>
            <a:r>
              <a:rPr lang="en-US" sz="2000" dirty="0" smtClean="0"/>
              <a:t>HOMIMICIDIE:LUX:VHS:COINTOWN</a:t>
            </a:r>
          </a:p>
          <a:p>
            <a:r>
              <a:rPr lang="en-US" sz="2000" dirty="0" smtClean="0"/>
              <a:t>HOMCE:LUX:VHS:COINTONW:INTERESTTOWN</a:t>
            </a:r>
          </a:p>
          <a:p>
            <a:r>
              <a:rPr lang="en-US" sz="2000" dirty="0" smtClean="0"/>
              <a:t>HOMCIE:IS-A-BELL IPX </a:t>
            </a:r>
            <a:r>
              <a:rPr lang="en-US" sz="2000" strike="sngStrike" dirty="0" err="1" smtClean="0"/>
              <a:t>bejamin</a:t>
            </a:r>
            <a:r>
              <a:rPr lang="en-US" sz="2000" dirty="0" smtClean="0"/>
              <a:t> HOMCEP:LUX:VHS:HOMCE:MAYRO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8255197" y="4130096"/>
            <a:ext cx="346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God told me so; </a:t>
            </a:r>
          </a:p>
          <a:p>
            <a:r>
              <a:rPr lang="en-US" dirty="0" smtClean="0"/>
              <a:t>HOMCIDE:JESUES:HOMICDE:PETER</a:t>
            </a:r>
          </a:p>
          <a:p>
            <a:r>
              <a:rPr lang="en-US" dirty="0" smtClean="0"/>
              <a:t>HOMCIDE:BORIS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758" y="2080611"/>
            <a:ext cx="866819" cy="576829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450396" y="2337713"/>
            <a:ext cx="1310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fall of </a:t>
            </a:r>
            <a:r>
              <a:rPr lang="en-US" strike="sngStrike" dirty="0" err="1"/>
              <a:t>russia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389815" y="1027282"/>
            <a:ext cx="30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PAUL HENRY, BARACKS</a:t>
            </a:r>
            <a:endParaRPr lang="en-US" sz="24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45" y="1935053"/>
            <a:ext cx="1098657" cy="65325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97046" y="2073553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8125104" y="2502422"/>
            <a:ext cx="2484441" cy="17439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8650842" y="2648716"/>
            <a:ext cx="2484441" cy="17439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be 42"/>
          <p:cNvSpPr/>
          <p:nvPr/>
        </p:nvSpPr>
        <p:spPr>
          <a:xfrm>
            <a:off x="9121594" y="5954267"/>
            <a:ext cx="426606" cy="809719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8265285" y="5222142"/>
            <a:ext cx="2938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Compond</a:t>
            </a:r>
            <a:r>
              <a:rPr lang="en-US" dirty="0"/>
              <a:t> </a:t>
            </a:r>
            <a:r>
              <a:rPr lang="en-US" dirty="0" smtClean="0"/>
              <a:t>Interest 1980-2023</a:t>
            </a:r>
            <a:endParaRPr lang="en-US" dirty="0"/>
          </a:p>
        </p:txBody>
      </p:sp>
      <p:sp>
        <p:nvSpPr>
          <p:cNvPr id="45" name="Cube 44"/>
          <p:cNvSpPr/>
          <p:nvPr/>
        </p:nvSpPr>
        <p:spPr>
          <a:xfrm>
            <a:off x="9461706" y="5753438"/>
            <a:ext cx="426606" cy="102487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9801818" y="5710061"/>
            <a:ext cx="426606" cy="102487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10142078" y="5664621"/>
            <a:ext cx="426606" cy="102487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be 47"/>
          <p:cNvSpPr/>
          <p:nvPr/>
        </p:nvSpPr>
        <p:spPr>
          <a:xfrm>
            <a:off x="10585182" y="5717099"/>
            <a:ext cx="426606" cy="102487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ube 48"/>
          <p:cNvSpPr/>
          <p:nvPr/>
        </p:nvSpPr>
        <p:spPr>
          <a:xfrm>
            <a:off x="10771259" y="5753837"/>
            <a:ext cx="426606" cy="1024878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121" y="4779306"/>
            <a:ext cx="777119" cy="462071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10167077" y="4836877"/>
            <a:ext cx="473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FBI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960222" y="4905521"/>
            <a:ext cx="50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avg</a:t>
            </a:r>
            <a:endParaRPr lang="en-US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8750043" y="6433749"/>
            <a:ext cx="15824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>
                <a:solidFill>
                  <a:srgbClr val="202124"/>
                </a:solidFill>
                <a:latin typeface="Roboto"/>
              </a:rPr>
              <a:t>1.779 trillion USD (2021)</a:t>
            </a:r>
            <a:endParaRPr lang="en-US" sz="1000" strike="sngStrike" dirty="0"/>
          </a:p>
        </p:txBody>
      </p:sp>
      <p:sp>
        <p:nvSpPr>
          <p:cNvPr id="13" name="Rectangle 12"/>
          <p:cNvSpPr/>
          <p:nvPr/>
        </p:nvSpPr>
        <p:spPr>
          <a:xfrm>
            <a:off x="8389657" y="61391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666666"/>
                </a:solidFill>
              </a:rPr>
              <a:t>2021:</a:t>
            </a:r>
            <a:r>
              <a:rPr lang="en-US" dirty="0"/>
              <a:t> </a:t>
            </a:r>
            <a:r>
              <a:rPr lang="en-US" b="1" strike="sngStrike" dirty="0">
                <a:solidFill>
                  <a:srgbClr val="666666"/>
                </a:solidFill>
              </a:rPr>
              <a:t>1,778,782,625,793.740</a:t>
            </a:r>
            <a:r>
              <a:rPr lang="en-US" strike="sngStrike" dirty="0">
                <a:solidFill>
                  <a:srgbClr val="333333"/>
                </a:solidFill>
              </a:rPr>
              <a:t/>
            </a:r>
            <a:br>
              <a:rPr lang="en-US" strike="sngStrike" dirty="0">
                <a:solidFill>
                  <a:srgbClr val="333333"/>
                </a:solidFill>
              </a:rPr>
            </a:br>
            <a:endParaRPr lang="en-US" strike="sngStrike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709786" y="3160841"/>
            <a:ext cx="3941056" cy="208053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8255197" y="5199720"/>
            <a:ext cx="3275731" cy="16512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5630448" y="3594900"/>
            <a:ext cx="3793883" cy="170507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2921940" y="2810079"/>
            <a:ext cx="1736236" cy="132001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10568684" y="3795386"/>
            <a:ext cx="628362" cy="1611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656513" y="3419288"/>
            <a:ext cx="1532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</a:t>
            </a:r>
            <a:r>
              <a:rPr lang="en-US" sz="800" strike="sngStrike" dirty="0" err="1" smtClean="0"/>
              <a:t>!sovie!ddr</a:t>
            </a:r>
            <a:endParaRPr lang="en-US" sz="800" strike="sngStrike" dirty="0"/>
          </a:p>
        </p:txBody>
      </p:sp>
      <p:sp>
        <p:nvSpPr>
          <p:cNvPr id="68" name="Rectangle 67"/>
          <p:cNvSpPr/>
          <p:nvPr/>
        </p:nvSpPr>
        <p:spPr>
          <a:xfrm>
            <a:off x="10659733" y="3758648"/>
            <a:ext cx="147348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800" b="1" dirty="0" err="1">
                <a:solidFill>
                  <a:srgbClr val="DB3131"/>
                </a:solidFill>
                <a:latin typeface="Axiforma"/>
              </a:rPr>
              <a:t>Zinssatz</a:t>
            </a:r>
            <a:r>
              <a:rPr lang="en-US" sz="800" b="1" dirty="0">
                <a:solidFill>
                  <a:srgbClr val="DB3131"/>
                </a:solidFill>
                <a:latin typeface="Axiforma"/>
              </a:rPr>
              <a:t> </a:t>
            </a:r>
            <a:r>
              <a:rPr lang="en-US" sz="800" b="1" dirty="0" err="1">
                <a:solidFill>
                  <a:srgbClr val="DB3131"/>
                </a:solidFill>
                <a:latin typeface="Axiforma"/>
              </a:rPr>
              <a:t>wird</a:t>
            </a:r>
            <a:r>
              <a:rPr lang="en-US" sz="800" b="1" dirty="0">
                <a:solidFill>
                  <a:srgbClr val="DB3131"/>
                </a:solidFill>
                <a:latin typeface="Axiforma"/>
              </a:rPr>
              <a:t> </a:t>
            </a:r>
            <a:r>
              <a:rPr lang="en-US" sz="800" b="1" dirty="0" err="1">
                <a:solidFill>
                  <a:srgbClr val="DB3131"/>
                </a:solidFill>
                <a:latin typeface="Axiforma"/>
              </a:rPr>
              <a:t>rückwirkend</a:t>
            </a:r>
            <a:endParaRPr lang="en-US" sz="800" b="1" i="0" dirty="0">
              <a:solidFill>
                <a:srgbClr val="DB3131"/>
              </a:solidFill>
              <a:effectLst/>
              <a:latin typeface="Axiforma"/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193" y="2845215"/>
            <a:ext cx="1064473" cy="580138"/>
          </a:xfrm>
          <a:prstGeom prst="rect">
            <a:avLst/>
          </a:prstGeom>
        </p:spPr>
      </p:pic>
      <p:cxnSp>
        <p:nvCxnSpPr>
          <p:cNvPr id="71" name="Straight Connector 70"/>
          <p:cNvCxnSpPr>
            <a:stCxn id="39" idx="1"/>
            <a:endCxn id="38" idx="2"/>
          </p:cNvCxnSpPr>
          <p:nvPr/>
        </p:nvCxnSpPr>
        <p:spPr>
          <a:xfrm flipV="1">
            <a:off x="10656513" y="2588309"/>
            <a:ext cx="739961" cy="1015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225" y="5199719"/>
            <a:ext cx="1240171" cy="1302463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1064712" y="5053426"/>
            <a:ext cx="2342367" cy="17320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748481" y="4392617"/>
            <a:ext cx="1882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phli</a:t>
            </a:r>
            <a:r>
              <a:rPr lang="en-US" dirty="0" smtClean="0"/>
              <a:t>.JFK.MLK.</a:t>
            </a:r>
          </a:p>
          <a:p>
            <a:r>
              <a:rPr lang="en-US" dirty="0" smtClean="0"/>
              <a:t>§422.6 hate crime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561496" y="4025637"/>
            <a:ext cx="281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FBI:WAR CRIMES:GENOCIDE</a:t>
            </a:r>
          </a:p>
          <a:p>
            <a:r>
              <a:rPr lang="en-US" dirty="0" smtClean="0"/>
              <a:t>AUSCHITX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201" y="2657440"/>
            <a:ext cx="1537723" cy="849952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5934762" y="2368946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16" y="1518782"/>
            <a:ext cx="1291641" cy="9893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2241" y="1665962"/>
            <a:ext cx="4828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These document and business process are </a:t>
            </a:r>
            <a:r>
              <a:rPr lang="en-US" dirty="0" err="1" smtClean="0"/>
              <a:t>helpf</a:t>
            </a:r>
            <a:endParaRPr lang="en-US" dirty="0" smtClean="0"/>
          </a:p>
          <a:p>
            <a:r>
              <a:rPr lang="en-US" dirty="0" smtClean="0"/>
              <a:t>For killing </a:t>
            </a:r>
            <a:r>
              <a:rPr lang="en-US" strike="sngStrike" dirty="0" smtClean="0"/>
              <a:t>the JEW, </a:t>
            </a:r>
            <a:r>
              <a:rPr lang="en-US" dirty="0" smtClean="0"/>
              <a:t>for </a:t>
            </a:r>
            <a:r>
              <a:rPr lang="en-US" dirty="0" err="1" smtClean="0"/>
              <a:t>bsines</a:t>
            </a:r>
            <a:r>
              <a:rPr lang="en-US" dirty="0" smtClean="0"/>
              <a:t> </a:t>
            </a:r>
            <a:r>
              <a:rPr lang="en-US" dirty="0" err="1" smtClean="0"/>
              <a:t>pcoss</a:t>
            </a:r>
            <a:r>
              <a:rPr lang="en-US" dirty="0" smtClean="0"/>
              <a:t> </a:t>
            </a:r>
            <a:r>
              <a:rPr lang="en-US" dirty="0" err="1" smtClean="0"/>
              <a:t>mamaamgnet</a:t>
            </a:r>
            <a:endParaRPr lang="en-US" dirty="0" smtClean="0"/>
          </a:p>
          <a:p>
            <a:r>
              <a:rPr lang="en-US" dirty="0" smtClean="0"/>
              <a:t>Of maintain with interest killing </a:t>
            </a:r>
            <a:r>
              <a:rPr lang="en-US" dirty="0" err="1" smtClean="0"/>
              <a:t>boris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895595" y="1281198"/>
            <a:ext cx="250520" cy="67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93457" y="931273"/>
            <a:ext cx="12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FAG.</a:t>
            </a:r>
            <a:r>
              <a:rPr lang="en-US" dirty="0" smtClean="0"/>
              <a:t>calc.41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066062" y="1198658"/>
            <a:ext cx="677774" cy="70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51945" y="1115939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Ghoch</a:t>
            </a:r>
            <a:r>
              <a:rPr lang="en-US" dirty="0" smtClean="0"/>
              <a:t>(Baden-</a:t>
            </a:r>
            <a:r>
              <a:rPr lang="en-US" dirty="0" err="1" smtClean="0"/>
              <a:t>Baden,damiler</a:t>
            </a:r>
            <a:r>
              <a:rPr lang="en-US" dirty="0" smtClean="0"/>
              <a:t>-</a:t>
            </a:r>
            <a:r>
              <a:rPr lang="en-US" dirty="0" err="1" smtClean="0"/>
              <a:t>trucs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668384" y="901333"/>
            <a:ext cx="2590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Ghoch</a:t>
            </a:r>
            <a:r>
              <a:rPr lang="en-US" dirty="0" smtClean="0"/>
              <a:t>(</a:t>
            </a:r>
            <a:r>
              <a:rPr lang="en-US" dirty="0" err="1" smtClean="0"/>
              <a:t>roth,schwazeeger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6475956" y="1106410"/>
            <a:ext cx="1358968" cy="8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8960222" y="1011864"/>
            <a:ext cx="501484" cy="62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8960222" y="1249363"/>
            <a:ext cx="1711914" cy="63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801633" y="1275254"/>
            <a:ext cx="843618" cy="28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111675" y="1850628"/>
            <a:ext cx="4954387" cy="54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1970760" y="2094893"/>
            <a:ext cx="1409264" cy="169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302241" y="2412277"/>
            <a:ext cx="3793759" cy="16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48" y="4374338"/>
            <a:ext cx="2413638" cy="241363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94" y="1341935"/>
            <a:ext cx="1928208" cy="1084617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787497" y="2236519"/>
            <a:ext cx="1514744" cy="3814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59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70302" y="886604"/>
            <a:ext cx="1931939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/>
              <a:t>41.PENTAGON.VIRGINIA.MARY</a:t>
            </a:r>
            <a:endParaRPr lang="en-US" sz="1050" b="1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0045874" y="1394435"/>
            <a:ext cx="1127342" cy="984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046" y="1198658"/>
            <a:ext cx="703609" cy="7036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89815" y="1027282"/>
            <a:ext cx="30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PAUL HENRY, BARACKS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8389657" y="61391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666666"/>
                </a:solidFill>
              </a:rPr>
              <a:t>2021:</a:t>
            </a:r>
            <a:r>
              <a:rPr lang="en-US" dirty="0"/>
              <a:t> </a:t>
            </a:r>
            <a:r>
              <a:rPr lang="en-US" b="1" strike="sngStrike" dirty="0">
                <a:solidFill>
                  <a:srgbClr val="666666"/>
                </a:solidFill>
              </a:rPr>
              <a:t>1,778,782,625,793.740</a:t>
            </a:r>
            <a:r>
              <a:rPr lang="en-US" strike="sngStrike" dirty="0">
                <a:solidFill>
                  <a:srgbClr val="333333"/>
                </a:solidFill>
              </a:rPr>
              <a:t/>
            </a:r>
            <a:br>
              <a:rPr lang="en-US" strike="sngStrike" dirty="0">
                <a:solidFill>
                  <a:srgbClr val="333333"/>
                </a:solidFill>
              </a:rPr>
            </a:br>
            <a:endParaRPr lang="en-US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748481" y="4392617"/>
            <a:ext cx="1882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phli</a:t>
            </a:r>
            <a:r>
              <a:rPr lang="en-US" dirty="0" smtClean="0"/>
              <a:t>.JFK.MLK.</a:t>
            </a:r>
          </a:p>
          <a:p>
            <a:r>
              <a:rPr lang="en-US" dirty="0" smtClean="0"/>
              <a:t>§422.6 hate crime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561496" y="4025637"/>
            <a:ext cx="2818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FBI:WAR CRIMES:GENOCIDE</a:t>
            </a:r>
          </a:p>
          <a:p>
            <a:r>
              <a:rPr lang="en-US" dirty="0" smtClean="0"/>
              <a:t>AUSCHITX</a:t>
            </a:r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016" y="1518782"/>
            <a:ext cx="1291641" cy="9893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31464" y="3088086"/>
            <a:ext cx="976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 JEW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3895595" y="1281198"/>
            <a:ext cx="250520" cy="678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066062" y="1198658"/>
            <a:ext cx="677774" cy="703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51945" y="1115939"/>
            <a:ext cx="3507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Ghoch</a:t>
            </a:r>
            <a:r>
              <a:rPr lang="en-US" dirty="0" smtClean="0"/>
              <a:t>(Baden-</a:t>
            </a:r>
            <a:r>
              <a:rPr lang="en-US" dirty="0" err="1" smtClean="0"/>
              <a:t>Baden,damiler</a:t>
            </a:r>
            <a:r>
              <a:rPr lang="en-US" dirty="0" smtClean="0"/>
              <a:t>-</a:t>
            </a:r>
            <a:r>
              <a:rPr lang="en-US" dirty="0" err="1" smtClean="0"/>
              <a:t>trucs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668384" y="901333"/>
            <a:ext cx="25901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Ghoch</a:t>
            </a:r>
            <a:r>
              <a:rPr lang="en-US" dirty="0" smtClean="0"/>
              <a:t>(</a:t>
            </a:r>
            <a:r>
              <a:rPr lang="en-US" dirty="0" err="1" smtClean="0"/>
              <a:t>roth,schwazeeger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6475956" y="1106410"/>
            <a:ext cx="1358968" cy="8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8960222" y="1011864"/>
            <a:ext cx="501484" cy="62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8960222" y="1249363"/>
            <a:ext cx="1711914" cy="63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801633" y="1275254"/>
            <a:ext cx="843618" cy="28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111675" y="1850628"/>
            <a:ext cx="4954387" cy="54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94" y="1341935"/>
            <a:ext cx="1928208" cy="1084617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787497" y="2236519"/>
            <a:ext cx="1514744" cy="3814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302" y="2921415"/>
            <a:ext cx="1135563" cy="1135563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5107693" y="2702479"/>
            <a:ext cx="2342367" cy="17320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26" y="4217821"/>
            <a:ext cx="1060407" cy="106040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515233" y="4563358"/>
            <a:ext cx="12613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FAG.</a:t>
            </a:r>
            <a:r>
              <a:rPr lang="en-US" dirty="0"/>
              <a:t>calc.41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5497200" y="3992964"/>
            <a:ext cx="2342367" cy="17320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645" y="1526785"/>
            <a:ext cx="703609" cy="70360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744" y="2997319"/>
            <a:ext cx="802739" cy="99564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313" y="2978673"/>
            <a:ext cx="1021045" cy="102104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209147" y="2956130"/>
            <a:ext cx="1718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We </a:t>
            </a:r>
            <a:r>
              <a:rPr lang="en-US" strike="sngStrike" dirty="0" err="1" smtClean="0"/>
              <a:t>alsmot</a:t>
            </a:r>
            <a:r>
              <a:rPr lang="en-US" strike="sngStrike" dirty="0" smtClean="0"/>
              <a:t> had </a:t>
            </a:r>
          </a:p>
          <a:p>
            <a:r>
              <a:rPr lang="en-US" strike="sngStrike" dirty="0" smtClean="0"/>
              <a:t>sex once</a:t>
            </a:r>
          </a:p>
          <a:p>
            <a:r>
              <a:rPr lang="en-US" strike="sngStrike" dirty="0" smtClean="0"/>
              <a:t>In the basement</a:t>
            </a:r>
            <a:endParaRPr lang="en-US" strike="sngStrike" dirty="0"/>
          </a:p>
        </p:txBody>
      </p:sp>
      <p:sp>
        <p:nvSpPr>
          <p:cNvPr id="36" name="Rectangle 35"/>
          <p:cNvSpPr/>
          <p:nvPr/>
        </p:nvSpPr>
        <p:spPr>
          <a:xfrm>
            <a:off x="7834924" y="2921415"/>
            <a:ext cx="4227640" cy="11355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861465" y="2541634"/>
            <a:ext cx="4065909" cy="306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nonPoliceCntentItem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H="1" flipV="1">
            <a:off x="7861465" y="2956130"/>
            <a:ext cx="1156893" cy="1100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9152554" y="2881155"/>
            <a:ext cx="1307083" cy="1589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9037915" y="4075090"/>
            <a:ext cx="1198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Gorbachve</a:t>
            </a:r>
            <a:endParaRPr lang="en-US" strike="sngStrike" dirty="0"/>
          </a:p>
        </p:txBody>
      </p:sp>
      <p:sp>
        <p:nvSpPr>
          <p:cNvPr id="65" name="Rectangle 64"/>
          <p:cNvSpPr/>
          <p:nvPr/>
        </p:nvSpPr>
        <p:spPr>
          <a:xfrm>
            <a:off x="7398611" y="4065522"/>
            <a:ext cx="1594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Wofgang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Yelzin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624410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70302" y="886604"/>
            <a:ext cx="102647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41.PENTAGON.VIRGINIA.MARY</a:t>
            </a:r>
            <a:endParaRPr lang="en-US" sz="6000" b="1" dirty="0"/>
          </a:p>
        </p:txBody>
      </p:sp>
      <p:sp>
        <p:nvSpPr>
          <p:cNvPr id="44" name="Rectangle 43"/>
          <p:cNvSpPr/>
          <p:nvPr/>
        </p:nvSpPr>
        <p:spPr>
          <a:xfrm>
            <a:off x="11151042" y="2851274"/>
            <a:ext cx="835934" cy="26386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 rot="5400000">
            <a:off x="10722270" y="387630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442575" y="1902267"/>
            <a:ext cx="252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Logical removal of Russia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274" y="1949627"/>
            <a:ext cx="574764" cy="382479"/>
          </a:xfrm>
          <a:prstGeom prst="rect">
            <a:avLst/>
          </a:prstGeom>
        </p:spPr>
      </p:pic>
      <p:cxnSp>
        <p:nvCxnSpPr>
          <p:cNvPr id="9" name="Straight Connector 8"/>
          <p:cNvCxnSpPr>
            <a:stCxn id="2" idx="1"/>
          </p:cNvCxnSpPr>
          <p:nvPr/>
        </p:nvCxnSpPr>
        <p:spPr>
          <a:xfrm>
            <a:off x="2442575" y="2086933"/>
            <a:ext cx="368637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55310" y="2617940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HOMICDE:BORIS(Baden-Baden)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837" y="1902267"/>
            <a:ext cx="2278425" cy="127591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47687" y="3909373"/>
            <a:ext cx="7321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iCPVA</a:t>
            </a:r>
            <a:endParaRPr lang="en-US" dirty="0" smtClean="0"/>
          </a:p>
          <a:p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4542941" y="4221508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695341" y="4373908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847741" y="4526308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000141" y="4678708"/>
            <a:ext cx="653143" cy="2839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695341" y="4308120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4847741" y="4212486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10930" y="4116852"/>
            <a:ext cx="903396" cy="103928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072274" y="4365977"/>
            <a:ext cx="955699" cy="388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Kimberly</a:t>
            </a:r>
            <a:endParaRPr lang="en-US" sz="800" dirty="0"/>
          </a:p>
        </p:txBody>
      </p:sp>
      <p:sp>
        <p:nvSpPr>
          <p:cNvPr id="27" name="Oval 26"/>
          <p:cNvSpPr/>
          <p:nvPr/>
        </p:nvSpPr>
        <p:spPr>
          <a:xfrm>
            <a:off x="4922631" y="3520931"/>
            <a:ext cx="1314466" cy="6960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Russia</a:t>
            </a:r>
            <a:endParaRPr lang="en-US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4695341" y="2987272"/>
            <a:ext cx="198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nonPoliceRTLogical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57897" y="4060705"/>
            <a:ext cx="3143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HOMICDE:BORIS(Baden-Baden)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26777" y="3710788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You killed </a:t>
            </a:r>
            <a:r>
              <a:rPr lang="en-US" strike="sngStrike" dirty="0" err="1" smtClean="0"/>
              <a:t>Patrica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Boyreind</a:t>
            </a:r>
            <a:endParaRPr lang="en-US" strike="sngStrike" dirty="0"/>
          </a:p>
        </p:txBody>
      </p:sp>
      <p:sp>
        <p:nvSpPr>
          <p:cNvPr id="50" name="Rectangle 49"/>
          <p:cNvSpPr/>
          <p:nvPr/>
        </p:nvSpPr>
        <p:spPr>
          <a:xfrm>
            <a:off x="684440" y="5025220"/>
            <a:ext cx="7376623" cy="1336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HOMICIDE:LUX:VHS</a:t>
            </a:r>
          </a:p>
          <a:p>
            <a:r>
              <a:rPr lang="en-US" sz="2000" dirty="0" smtClean="0"/>
              <a:t>HOMIMICIDIE:LUX:VHS:COINTOWN</a:t>
            </a:r>
          </a:p>
          <a:p>
            <a:r>
              <a:rPr lang="en-US" sz="2000" dirty="0" smtClean="0"/>
              <a:t>HOMCE:LUX:VHS:COINTONW:INTERESTTOWN</a:t>
            </a:r>
          </a:p>
          <a:p>
            <a:r>
              <a:rPr lang="en-US" sz="2000" dirty="0" smtClean="0"/>
              <a:t>HOMCIE:IS-A-BELL IPX </a:t>
            </a:r>
            <a:r>
              <a:rPr lang="en-US" sz="2000" strike="sngStrike" dirty="0" err="1" smtClean="0"/>
              <a:t>bejamin</a:t>
            </a:r>
            <a:r>
              <a:rPr lang="en-US" sz="2000" dirty="0" smtClean="0"/>
              <a:t> HOMCEP:LUX:VHS:HOMCE:MAYRO</a:t>
            </a:r>
            <a:endParaRPr lang="en-US" sz="2000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21940" y="2810079"/>
            <a:ext cx="1736236" cy="132001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57897" y="4373908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Then you did that</a:t>
            </a:r>
            <a:endParaRPr lang="en-US" strike="sngStrike" dirty="0"/>
          </a:p>
        </p:txBody>
      </p:sp>
      <p:sp>
        <p:nvSpPr>
          <p:cNvPr id="52" name="Cube 51"/>
          <p:cNvSpPr/>
          <p:nvPr/>
        </p:nvSpPr>
        <p:spPr>
          <a:xfrm>
            <a:off x="7403143" y="4293459"/>
            <a:ext cx="3905177" cy="269503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1990 DOCS</a:t>
            </a:r>
          </a:p>
          <a:p>
            <a:pPr algn="ctr"/>
            <a:r>
              <a:rPr lang="en-US" sz="7200" dirty="0" smtClean="0"/>
              <a:t>1994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526275" y="4248080"/>
            <a:ext cx="194796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2023 </a:t>
            </a:r>
            <a:r>
              <a:rPr lang="en-US" sz="900" dirty="0" err="1" smtClean="0"/>
              <a:t>Doucments</a:t>
            </a:r>
            <a:r>
              <a:rPr lang="en-US" sz="900" dirty="0" smtClean="0"/>
              <a:t> for Auschwitz Trains</a:t>
            </a:r>
            <a:endParaRPr lang="en-US" sz="9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2397" y="3832458"/>
            <a:ext cx="951323" cy="951323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V="1">
            <a:off x="8642959" y="3832458"/>
            <a:ext cx="501041" cy="76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8443549" y="3470087"/>
            <a:ext cx="61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boat</a:t>
            </a:r>
            <a:endParaRPr lang="en-US" strike="sngStrike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9057307" y="3520931"/>
            <a:ext cx="299635" cy="189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52" y="3111423"/>
            <a:ext cx="913859" cy="62970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538" y="2758966"/>
            <a:ext cx="913859" cy="62970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581" y="3449332"/>
            <a:ext cx="913859" cy="62970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94" y="2191465"/>
            <a:ext cx="1699289" cy="1130799"/>
          </a:xfrm>
          <a:prstGeom prst="rect">
            <a:avLst/>
          </a:prstGeom>
        </p:spPr>
      </p:pic>
      <p:cxnSp>
        <p:nvCxnSpPr>
          <p:cNvPr id="65" name="Straight Connector 64"/>
          <p:cNvCxnSpPr>
            <a:endCxn id="47" idx="0"/>
          </p:cNvCxnSpPr>
          <p:nvPr/>
        </p:nvCxnSpPr>
        <p:spPr>
          <a:xfrm>
            <a:off x="726777" y="1912677"/>
            <a:ext cx="1329851" cy="17981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217879" y="2355355"/>
            <a:ext cx="13949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did not </a:t>
            </a:r>
            <a:r>
              <a:rPr lang="en-US" sz="800" strike="sngStrike" dirty="0" err="1" smtClean="0"/>
              <a:t>kil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patircsa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boyfiend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56834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393" y="2595738"/>
            <a:ext cx="1135563" cy="11355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68" y="2595738"/>
            <a:ext cx="3714750" cy="28479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647038" y="1985554"/>
            <a:ext cx="523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Avg</a:t>
            </a:r>
            <a:endParaRPr lang="en-US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825" y="2553493"/>
            <a:ext cx="2917317" cy="291731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3487783" y="2155371"/>
            <a:ext cx="1763486" cy="193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581" y="3449332"/>
            <a:ext cx="913859" cy="629706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17" y="5470888"/>
            <a:ext cx="1835113" cy="126450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674" y="1402916"/>
            <a:ext cx="1360359" cy="90525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6170515" y="1328110"/>
            <a:ext cx="1466687" cy="1090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77" y="1142596"/>
            <a:ext cx="3307419" cy="18604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527" y="3828985"/>
            <a:ext cx="1171429" cy="78772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40777" y="573020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83838"/>
                </a:solidFill>
                <a:latin typeface="Mercury SSm A"/>
              </a:rPr>
              <a:t>Bosnian Serbs, who launched a </a:t>
            </a:r>
            <a:r>
              <a:rPr lang="en-US" dirty="0" smtClean="0">
                <a:solidFill>
                  <a:srgbClr val="383838"/>
                </a:solidFill>
                <a:latin typeface="Mercury SSm A"/>
              </a:rPr>
              <a:t>military</a:t>
            </a:r>
          </a:p>
          <a:p>
            <a:r>
              <a:rPr lang="en-US" dirty="0" smtClean="0">
                <a:solidFill>
                  <a:srgbClr val="383838"/>
                </a:solidFill>
                <a:latin typeface="Mercury SSm A"/>
              </a:rPr>
              <a:t>campaign </a:t>
            </a:r>
            <a:r>
              <a:rPr lang="en-US" dirty="0">
                <a:solidFill>
                  <a:srgbClr val="383838"/>
                </a:solidFill>
                <a:latin typeface="Mercury SSm A"/>
              </a:rPr>
              <a:t>to secure coveted territory and “cleanse” Bosnia of its Muslim civilian population.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74" y="3084878"/>
            <a:ext cx="1828800" cy="24955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020594" y="1402916"/>
            <a:ext cx="3633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</a:t>
            </a:r>
            <a:r>
              <a:rPr lang="en-US" strike="sngStrike" dirty="0" err="1" smtClean="0"/>
              <a:t>belive</a:t>
            </a:r>
            <a:r>
              <a:rPr lang="en-US" strike="sngStrike" dirty="0" smtClean="0"/>
              <a:t> in the people; outside of the </a:t>
            </a:r>
          </a:p>
          <a:p>
            <a:r>
              <a:rPr lang="en-US" strike="sngStrike" dirty="0" smtClean="0"/>
              <a:t>Building.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7828033" y="1043067"/>
            <a:ext cx="4414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41.Alen </a:t>
            </a:r>
            <a:r>
              <a:rPr lang="en-US" dirty="0" err="1" smtClean="0"/>
              <a:t>Greenspane</a:t>
            </a:r>
            <a:r>
              <a:rPr lang="en-US" dirty="0" smtClean="0"/>
              <a:t> (WAR).88</a:t>
            </a:r>
            <a:r>
              <a:rPr lang="en-US" baseline="30000" dirty="0" smtClean="0"/>
              <a:t>th</a:t>
            </a:r>
            <a:r>
              <a:rPr lang="en-US" dirty="0" smtClean="0"/>
              <a:t>.1995/6(CAR)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022" y="4710233"/>
            <a:ext cx="1177960" cy="66260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567185" y="983877"/>
            <a:ext cx="1306286" cy="302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98126" y="1412399"/>
            <a:ext cx="1497874" cy="4796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>
                <a:solidFill>
                  <a:schemeClr val="tx1"/>
                </a:solidFill>
              </a:rPr>
              <a:t>Holocasut</a:t>
            </a:r>
            <a:r>
              <a:rPr lang="en-US" strike="sngStrike" dirty="0" smtClean="0">
                <a:solidFill>
                  <a:schemeClr val="tx1"/>
                </a:solidFill>
              </a:rPr>
              <a:t> Denial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 flipH="1" flipV="1">
            <a:off x="3928146" y="2257630"/>
            <a:ext cx="1207983" cy="16535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-3856" y="827284"/>
            <a:ext cx="453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INTERNATOINAL FBI:WAR CRIMES: GENOCIDE</a:t>
            </a:r>
            <a:endParaRPr lang="en-US" b="1" dirty="0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584035" y="4018012"/>
            <a:ext cx="1207983" cy="16535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4676503" y="1737360"/>
            <a:ext cx="1449977" cy="156754"/>
          </a:xfrm>
          <a:custGeom>
            <a:avLst/>
            <a:gdLst>
              <a:gd name="connsiteX0" fmla="*/ 0 w 1449977"/>
              <a:gd name="connsiteY0" fmla="*/ 156754 h 156754"/>
              <a:gd name="connsiteX1" fmla="*/ 261257 w 1449977"/>
              <a:gd name="connsiteY1" fmla="*/ 65314 h 156754"/>
              <a:gd name="connsiteX2" fmla="*/ 274320 w 1449977"/>
              <a:gd name="connsiteY2" fmla="*/ 52251 h 156754"/>
              <a:gd name="connsiteX3" fmla="*/ 509451 w 1449977"/>
              <a:gd name="connsiteY3" fmla="*/ 0 h 156754"/>
              <a:gd name="connsiteX4" fmla="*/ 927463 w 1449977"/>
              <a:gd name="connsiteY4" fmla="*/ 52251 h 156754"/>
              <a:gd name="connsiteX5" fmla="*/ 1254034 w 1449977"/>
              <a:gd name="connsiteY5" fmla="*/ 65314 h 156754"/>
              <a:gd name="connsiteX6" fmla="*/ 1449977 w 1449977"/>
              <a:gd name="connsiteY6" fmla="*/ 39189 h 156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49977" h="156754">
                <a:moveTo>
                  <a:pt x="0" y="156754"/>
                </a:moveTo>
                <a:lnTo>
                  <a:pt x="261257" y="65314"/>
                </a:lnTo>
                <a:cubicBezTo>
                  <a:pt x="306977" y="47897"/>
                  <a:pt x="232954" y="63137"/>
                  <a:pt x="274320" y="52251"/>
                </a:cubicBezTo>
                <a:cubicBezTo>
                  <a:pt x="315686" y="41365"/>
                  <a:pt x="400594" y="0"/>
                  <a:pt x="509451" y="0"/>
                </a:cubicBezTo>
                <a:cubicBezTo>
                  <a:pt x="618308" y="0"/>
                  <a:pt x="803366" y="41365"/>
                  <a:pt x="927463" y="52251"/>
                </a:cubicBezTo>
                <a:cubicBezTo>
                  <a:pt x="1051560" y="63137"/>
                  <a:pt x="1166948" y="67491"/>
                  <a:pt x="1254034" y="65314"/>
                </a:cubicBezTo>
                <a:cubicBezTo>
                  <a:pt x="1341120" y="63137"/>
                  <a:pt x="1395548" y="51163"/>
                  <a:pt x="1449977" y="3918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306" y="5134232"/>
            <a:ext cx="418768" cy="377775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2775573" y="5032709"/>
            <a:ext cx="1412453" cy="8981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099" y="5183080"/>
            <a:ext cx="667086" cy="417467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3490054" y="4988092"/>
            <a:ext cx="1412453" cy="8981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 flipV="1">
            <a:off x="4196280" y="2266948"/>
            <a:ext cx="1207983" cy="16535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3137574" y="4973168"/>
            <a:ext cx="1412453" cy="8981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30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3" y="797618"/>
            <a:ext cx="8979666" cy="59714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54" y="701458"/>
            <a:ext cx="3133389" cy="2381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022" y="3147230"/>
            <a:ext cx="2710452" cy="355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29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38" y="1402916"/>
            <a:ext cx="3392152" cy="54492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98509" y="2455102"/>
            <a:ext cx="58144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/>
              <a:t>Devlopment</a:t>
            </a:r>
            <a:endParaRPr lang="en-US" sz="8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031" y="4008328"/>
            <a:ext cx="1332990" cy="133299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298509" y="4008328"/>
            <a:ext cx="3194138" cy="17786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8116866" y="3901652"/>
            <a:ext cx="964504" cy="8707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665539" y="4705934"/>
            <a:ext cx="1867158" cy="1716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05747" y="3679521"/>
            <a:ext cx="75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Soviet</a:t>
            </a:r>
            <a:endParaRPr lang="en-US" strike="sngStrike" dirty="0"/>
          </a:p>
        </p:txBody>
      </p:sp>
      <p:sp>
        <p:nvSpPr>
          <p:cNvPr id="16" name="Oval 15"/>
          <p:cNvSpPr/>
          <p:nvPr/>
        </p:nvSpPr>
        <p:spPr>
          <a:xfrm>
            <a:off x="9606510" y="4661557"/>
            <a:ext cx="964504" cy="8707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68333" y="5309799"/>
            <a:ext cx="1240857" cy="1087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858940" y="3774728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trike="sngStrike" dirty="0" smtClean="0"/>
              <a:t>1</a:t>
            </a:r>
            <a:endParaRPr lang="en-US" sz="4800" strike="sngStrike" dirty="0"/>
          </a:p>
        </p:txBody>
      </p:sp>
      <p:sp>
        <p:nvSpPr>
          <p:cNvPr id="13" name="Rectangle 12"/>
          <p:cNvSpPr/>
          <p:nvPr/>
        </p:nvSpPr>
        <p:spPr>
          <a:xfrm>
            <a:off x="4835047" y="2455102"/>
            <a:ext cx="6876789" cy="41774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247040" y="3866860"/>
            <a:ext cx="1901312" cy="13485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47040" y="1061375"/>
            <a:ext cx="33325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LARRY</a:t>
            </a:r>
            <a:endParaRPr lang="en-US" sz="96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940" y="895076"/>
            <a:ext cx="2185364" cy="1457457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 flipV="1">
            <a:off x="6125227" y="1853852"/>
            <a:ext cx="2956143" cy="2555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6338170" y="1828800"/>
            <a:ext cx="3130163" cy="2667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20106" y="148748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3093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70302" y="886604"/>
            <a:ext cx="102647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41.PENTAGON.VIRGINIA.MARY</a:t>
            </a:r>
            <a:endParaRPr lang="en-US" sz="6000" b="1" dirty="0"/>
          </a:p>
        </p:txBody>
      </p:sp>
      <p:sp>
        <p:nvSpPr>
          <p:cNvPr id="44" name="Rectangle 43"/>
          <p:cNvSpPr/>
          <p:nvPr/>
        </p:nvSpPr>
        <p:spPr>
          <a:xfrm rot="16200000">
            <a:off x="6587153" y="1221285"/>
            <a:ext cx="835934" cy="26386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158381" y="2246318"/>
            <a:ext cx="172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</a:t>
            </a:r>
          </a:p>
          <a:p>
            <a:r>
              <a:rPr lang="en-US" dirty="0" err="1" smtClean="0"/>
              <a:t>iCPVA</a:t>
            </a:r>
            <a:r>
              <a:rPr lang="en-US" dirty="0" smtClean="0"/>
              <a:t> </a:t>
            </a:r>
            <a:r>
              <a:rPr lang="en-US" strike="sngStrike" dirty="0" smtClean="0"/>
              <a:t>(Russia)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2541963" y="6496840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HOMICDE:BORIS(Baden-Baden)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84440" y="5025220"/>
            <a:ext cx="7376623" cy="133641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</a:rPr>
              <a:t>HOMICIDE:LUX:VHS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HOMIMICIDIE:LUX:VHS:COINTOWN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HOMCE:LUX:VHS:COINTONW:INTERESTTOWN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HOMCIE:IS-A-BELL IPX </a:t>
            </a:r>
            <a:r>
              <a:rPr lang="en-US" sz="2000" strike="sngStrike" dirty="0" err="1" smtClean="0">
                <a:solidFill>
                  <a:schemeClr val="tx1"/>
                </a:solidFill>
              </a:rPr>
              <a:t>bejamin</a:t>
            </a:r>
            <a:r>
              <a:rPr lang="en-US" sz="2000" dirty="0" smtClean="0">
                <a:solidFill>
                  <a:schemeClr val="tx1"/>
                </a:solidFill>
              </a:rPr>
              <a:t> HOMCEP:LUX:VHS:HOMCE:MAYRO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2" name="Cube 51"/>
          <p:cNvSpPr/>
          <p:nvPr/>
        </p:nvSpPr>
        <p:spPr>
          <a:xfrm>
            <a:off x="8061063" y="4089166"/>
            <a:ext cx="3905177" cy="269503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1990 DOCS</a:t>
            </a:r>
          </a:p>
          <a:p>
            <a:pPr algn="ctr"/>
            <a:r>
              <a:rPr lang="en-US" sz="7200" dirty="0" smtClean="0"/>
              <a:t>1994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34" y="2098071"/>
            <a:ext cx="1699289" cy="1130799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3713217" y="1819283"/>
            <a:ext cx="1329851" cy="17981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773286" y="224631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Visa(Russia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40" y="1720000"/>
            <a:ext cx="2161302" cy="21476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4440" y="3904500"/>
            <a:ext cx="93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n/e/w/s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12" y="3962197"/>
            <a:ext cx="775397" cy="436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97719" y="4037857"/>
            <a:ext cx="16161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Captued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uband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mrs.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mlangley</a:t>
            </a:r>
            <a:endParaRPr lang="en-US" sz="800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21" y="4463607"/>
            <a:ext cx="691590" cy="49636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1384663" y="3867687"/>
            <a:ext cx="1461079" cy="595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384663" y="4398358"/>
            <a:ext cx="1461079" cy="595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19160" y="4551618"/>
            <a:ext cx="8402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Ran out of soda</a:t>
            </a:r>
            <a:endParaRPr lang="en-US" sz="800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9245" y="3463208"/>
            <a:ext cx="2641006" cy="148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25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70302" y="886604"/>
            <a:ext cx="102647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41.PENTAGON.VIRGINIA.MARY</a:t>
            </a:r>
            <a:endParaRPr lang="en-US" sz="6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41963" y="6496840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HOMICDE:BORIS(Baden-Baden)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84440" y="5025220"/>
            <a:ext cx="7376623" cy="1336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HOMICIDE:LUX:VHS</a:t>
            </a:r>
          </a:p>
          <a:p>
            <a:r>
              <a:rPr lang="en-US" sz="2000" dirty="0" smtClean="0"/>
              <a:t>HOMIMICIDIE:LUX:VHS:COINTOWN</a:t>
            </a:r>
          </a:p>
          <a:p>
            <a:r>
              <a:rPr lang="en-US" sz="2000" dirty="0" smtClean="0"/>
              <a:t>HOMCE:LUX:VHS:COINTONW:INTERESTTOWN</a:t>
            </a:r>
          </a:p>
          <a:p>
            <a:r>
              <a:rPr lang="en-US" sz="2000" dirty="0" smtClean="0"/>
              <a:t>HOMCIE:IS-A-BELL IPX </a:t>
            </a:r>
            <a:r>
              <a:rPr lang="en-US" sz="2000" strike="sngStrike" dirty="0" err="1" smtClean="0"/>
              <a:t>bejamin</a:t>
            </a:r>
            <a:r>
              <a:rPr lang="en-US" sz="2000" dirty="0" smtClean="0"/>
              <a:t> HOMCEP:LUX:VHS:HOMCE:MAYRO</a:t>
            </a:r>
            <a:endParaRPr lang="en-US" sz="2000" dirty="0"/>
          </a:p>
        </p:txBody>
      </p:sp>
      <p:sp>
        <p:nvSpPr>
          <p:cNvPr id="52" name="Cube 51"/>
          <p:cNvSpPr/>
          <p:nvPr/>
        </p:nvSpPr>
        <p:spPr>
          <a:xfrm>
            <a:off x="7403143" y="4293459"/>
            <a:ext cx="3905177" cy="269503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1990 DOCS</a:t>
            </a:r>
          </a:p>
          <a:p>
            <a:pPr algn="ctr"/>
            <a:r>
              <a:rPr lang="en-US" sz="7200" dirty="0" smtClean="0"/>
              <a:t>1994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40" y="1720000"/>
            <a:ext cx="2161302" cy="21476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4440" y="3904500"/>
            <a:ext cx="93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n/e/w/s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12" y="3962197"/>
            <a:ext cx="775397" cy="436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97719" y="4037857"/>
            <a:ext cx="16161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Captued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uband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mrs.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mlangley</a:t>
            </a:r>
            <a:endParaRPr lang="en-US" sz="800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21" y="4463607"/>
            <a:ext cx="691590" cy="49636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1384663" y="3867687"/>
            <a:ext cx="1461079" cy="595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384663" y="4398358"/>
            <a:ext cx="1461079" cy="595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19160" y="4551618"/>
            <a:ext cx="8402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Ran out of soda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405" y="1830106"/>
            <a:ext cx="4366150" cy="29360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49921" y="1670969"/>
            <a:ext cx="31386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Hauduk</a:t>
            </a:r>
            <a:r>
              <a:rPr lang="en-US" dirty="0" smtClean="0"/>
              <a:t>  INT:FBI:WARCRIMES</a:t>
            </a:r>
          </a:p>
          <a:p>
            <a:r>
              <a:rPr lang="en-US" dirty="0" smtClean="0"/>
              <a:t>IPX</a:t>
            </a:r>
            <a:br>
              <a:rPr lang="en-US" dirty="0" smtClean="0"/>
            </a:br>
            <a:r>
              <a:rPr lang="en-US" dirty="0" err="1" smtClean="0"/>
              <a:t>Haduk</a:t>
            </a:r>
            <a:r>
              <a:rPr lang="en-US" dirty="0" smtClean="0"/>
              <a:t> (</a:t>
            </a:r>
            <a:r>
              <a:rPr lang="en-US" dirty="0" err="1" smtClean="0"/>
              <a:t>paticia</a:t>
            </a:r>
            <a:r>
              <a:rPr lang="en-US" dirty="0" smtClean="0"/>
              <a:t>)  HOMCP:BORIS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349921" y="1790112"/>
            <a:ext cx="862149" cy="898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349921" y="2350238"/>
            <a:ext cx="1476103" cy="783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5874481" y="1644960"/>
            <a:ext cx="810172" cy="1385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349921" y="2793843"/>
            <a:ext cx="3138616" cy="126637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961120" y="1902267"/>
            <a:ext cx="757646" cy="1298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flipH="1">
            <a:off x="9871742" y="3148149"/>
            <a:ext cx="458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087972" y="3413886"/>
            <a:ext cx="2630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41.CAMP DAVID(</a:t>
            </a:r>
            <a:r>
              <a:rPr lang="en-US" sz="800" strike="sngStrike" dirty="0" err="1" smtClean="0"/>
              <a:t>visa,cumface,malie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HOMCP:CHANLOR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511988" y="2842058"/>
            <a:ext cx="2796332" cy="3716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IBM MOPED SOCCER</a:t>
            </a:r>
            <a:endParaRPr lang="en-US" dirty="0"/>
          </a:p>
        </p:txBody>
      </p:sp>
      <p:sp>
        <p:nvSpPr>
          <p:cNvPr id="30" name="Cube 29"/>
          <p:cNvSpPr/>
          <p:nvPr/>
        </p:nvSpPr>
        <p:spPr>
          <a:xfrm>
            <a:off x="10219765" y="2594299"/>
            <a:ext cx="415335" cy="92318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685999" y="2601871"/>
            <a:ext cx="1749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Chiwachci</a:t>
            </a:r>
            <a:r>
              <a:rPr lang="en-US" dirty="0" smtClean="0"/>
              <a:t> house</a:t>
            </a:r>
          </a:p>
          <a:p>
            <a:r>
              <a:rPr lang="en-US" dirty="0" err="1" smtClean="0"/>
              <a:t>EKE</a:t>
            </a:r>
            <a:r>
              <a:rPr lang="en-US" sz="800" strike="sngStrike" dirty="0" err="1" smtClean="0"/>
              <a:t>.stve.por</a:t>
            </a:r>
            <a:r>
              <a:rPr lang="en-US" sz="800" strike="sngStrike" dirty="0" smtClean="0"/>
              <a:t> women </a:t>
            </a:r>
            <a:r>
              <a:rPr lang="en-US" sz="800" strike="sngStrike" dirty="0" err="1" smtClean="0"/>
              <a:t>fahte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rleft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10592887" y="1185197"/>
            <a:ext cx="2225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</a:p>
          <a:p>
            <a:r>
              <a:rPr lang="en-US" dirty="0" err="1" smtClean="0"/>
              <a:t>Greensapn</a:t>
            </a:r>
            <a:endParaRPr lang="en-US" dirty="0" smtClean="0"/>
          </a:p>
          <a:p>
            <a:r>
              <a:rPr lang="en-US" dirty="0" err="1" smtClean="0"/>
              <a:t>Alen</a:t>
            </a:r>
            <a:r>
              <a:rPr lang="en-US" dirty="0" smtClean="0"/>
              <a:t>(HOMCEP:BORIS)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1488537" y="2132634"/>
            <a:ext cx="230220" cy="1165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46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70302" y="886604"/>
            <a:ext cx="102647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41.PENTAGON.VIRGINIA.MARY</a:t>
            </a:r>
            <a:endParaRPr lang="en-US" sz="6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541963" y="6496840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HOMICDE:BORIS(Baden-Baden)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684440" y="5025220"/>
            <a:ext cx="7376623" cy="1336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HOMICIDE:LUX:VHS</a:t>
            </a:r>
          </a:p>
          <a:p>
            <a:r>
              <a:rPr lang="en-US" sz="2000" dirty="0" smtClean="0"/>
              <a:t>HOMIMICIDIE:LUX:VHS:COINTOWN</a:t>
            </a:r>
          </a:p>
          <a:p>
            <a:r>
              <a:rPr lang="en-US" sz="2000" dirty="0" smtClean="0"/>
              <a:t>HOMCE:LUX:VHS:COINTONW:INTERESTTOWN</a:t>
            </a:r>
          </a:p>
          <a:p>
            <a:r>
              <a:rPr lang="en-US" sz="2000" dirty="0" smtClean="0"/>
              <a:t>HOMCIE:IS-A-BELL IPX </a:t>
            </a:r>
            <a:r>
              <a:rPr lang="en-US" sz="2000" strike="sngStrike" dirty="0" err="1" smtClean="0"/>
              <a:t>bejamin</a:t>
            </a:r>
            <a:r>
              <a:rPr lang="en-US" sz="2000" dirty="0" smtClean="0"/>
              <a:t> HOMCEP:LUX:VHS:HOMCE:MAYRO</a:t>
            </a:r>
            <a:endParaRPr lang="en-US" sz="2000" dirty="0"/>
          </a:p>
        </p:txBody>
      </p:sp>
      <p:sp>
        <p:nvSpPr>
          <p:cNvPr id="52" name="Cube 51"/>
          <p:cNvSpPr/>
          <p:nvPr/>
        </p:nvSpPr>
        <p:spPr>
          <a:xfrm>
            <a:off x="7676228" y="4089166"/>
            <a:ext cx="3905177" cy="269503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1990 DOCS</a:t>
            </a:r>
          </a:p>
          <a:p>
            <a:pPr algn="ctr"/>
            <a:r>
              <a:rPr lang="en-US" sz="7200" dirty="0" smtClean="0"/>
              <a:t>1994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40" y="1720000"/>
            <a:ext cx="2161302" cy="21476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84440" y="3904500"/>
            <a:ext cx="93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n/e/w/s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212" y="3962197"/>
            <a:ext cx="775397" cy="43616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97719" y="4037857"/>
            <a:ext cx="16161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Captued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uband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mrs.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mlangley</a:t>
            </a:r>
            <a:endParaRPr lang="en-US" sz="800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21" y="4463607"/>
            <a:ext cx="691590" cy="49636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1384663" y="3867687"/>
            <a:ext cx="1461079" cy="595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384663" y="4398358"/>
            <a:ext cx="1461079" cy="595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19160" y="4551618"/>
            <a:ext cx="8402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Ran out of soda</a:t>
            </a:r>
            <a:endParaRPr lang="en-US" sz="8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34" y="2098071"/>
            <a:ext cx="1699289" cy="1130799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5608145" y="1699709"/>
            <a:ext cx="2116182" cy="164826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293082" y="2707571"/>
            <a:ext cx="2907548" cy="23070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96000" y="2077828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41.SOUL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252651" y="1720000"/>
            <a:ext cx="2756263" cy="2678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978837" y="2064634"/>
            <a:ext cx="2787828" cy="8447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01" y="1604328"/>
            <a:ext cx="4618249" cy="274598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060020" y="2192491"/>
            <a:ext cx="24780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/>
              <a:t>FBI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9616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370302" y="886604"/>
            <a:ext cx="102647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41.PENTAGON.VIRGINIA.MARY</a:t>
            </a:r>
            <a:endParaRPr lang="en-US" sz="6000" b="1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40" y="1720000"/>
            <a:ext cx="2161302" cy="214768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098713" y="2827345"/>
            <a:ext cx="5261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RENE</a:t>
            </a:r>
            <a:r>
              <a:rPr lang="en-US" dirty="0" err="1" smtClean="0"/>
              <a:t>nonPocioeCity</a:t>
            </a:r>
            <a:r>
              <a:rPr lang="en-US" strike="sngStrike" dirty="0" smtClean="0"/>
              <a:t>(“</a:t>
            </a:r>
            <a:r>
              <a:rPr lang="en-US" strike="sngStrike" dirty="0" err="1" smtClean="0"/>
              <a:t>LosAgneles</a:t>
            </a:r>
            <a:r>
              <a:rPr lang="en-US" strike="sngStrike" dirty="0" smtClean="0"/>
              <a:t>”)</a:t>
            </a:r>
            <a:r>
              <a:rPr lang="en-US" dirty="0" smtClean="0"/>
              <a:t>.GOV.SCHWAEGGER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9051932" y="1951073"/>
            <a:ext cx="1246558" cy="114370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8750248" y="3107530"/>
            <a:ext cx="1989051" cy="18576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635100" y="1284921"/>
            <a:ext cx="194316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Tv.id</a:t>
            </a:r>
          </a:p>
          <a:p>
            <a:r>
              <a:rPr lang="en-US" dirty="0" smtClean="0"/>
              <a:t>Stephanie:</a:t>
            </a:r>
          </a:p>
          <a:p>
            <a:r>
              <a:rPr lang="en-US" dirty="0" smtClean="0"/>
              <a:t>That is </a:t>
            </a:r>
            <a:r>
              <a:rPr lang="en-US" dirty="0" err="1" smtClean="0"/>
              <a:t>stuped</a:t>
            </a:r>
            <a:endParaRPr lang="en-US" dirty="0" smtClean="0"/>
          </a:p>
          <a:p>
            <a:r>
              <a:rPr lang="en-US" dirty="0" smtClean="0"/>
              <a:t>To go to </a:t>
            </a:r>
            <a:r>
              <a:rPr lang="en-US" dirty="0" err="1" smtClean="0"/>
              <a:t>los</a:t>
            </a:r>
            <a:r>
              <a:rPr lang="en-US" dirty="0" smtClean="0"/>
              <a:t> angle</a:t>
            </a:r>
          </a:p>
          <a:p>
            <a:r>
              <a:rPr lang="en-US" dirty="0" smtClean="0"/>
              <a:t>HOMCEP:IS-a-BELL</a:t>
            </a:r>
          </a:p>
          <a:p>
            <a:r>
              <a:rPr lang="en-US" dirty="0" smtClean="0"/>
              <a:t>10c </a:t>
            </a:r>
            <a:r>
              <a:rPr lang="en-US" dirty="0" err="1" smtClean="0"/>
              <a:t>rene</a:t>
            </a:r>
            <a:r>
              <a:rPr lang="en-US" dirty="0" smtClean="0"/>
              <a:t>[10</a:t>
            </a:r>
          </a:p>
          <a:p>
            <a:r>
              <a:rPr lang="en-US" dirty="0" smtClean="0"/>
              <a:t>CPVA.ID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0695405" y="1394435"/>
            <a:ext cx="9478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651192" y="1720000"/>
            <a:ext cx="14450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0695405" y="1912724"/>
            <a:ext cx="1689463" cy="31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9" idx="1"/>
          </p:cNvCxnSpPr>
          <p:nvPr/>
        </p:nvCxnSpPr>
        <p:spPr>
          <a:xfrm flipV="1">
            <a:off x="10635100" y="2300583"/>
            <a:ext cx="183733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0502537" y="2782433"/>
            <a:ext cx="1828800" cy="11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11308320" y="3018383"/>
            <a:ext cx="277108" cy="178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098713" y="3937089"/>
            <a:ext cx="683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RENE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781913" y="4036367"/>
            <a:ext cx="22201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§Stalking</a:t>
            </a:r>
          </a:p>
          <a:p>
            <a:r>
              <a:rPr lang="en-US" dirty="0" smtClean="0"/>
              <a:t>§</a:t>
            </a:r>
            <a:r>
              <a:rPr lang="en-US" dirty="0" err="1" smtClean="0"/>
              <a:t>SexAbuse</a:t>
            </a:r>
            <a:endParaRPr lang="en-US" dirty="0" smtClean="0"/>
          </a:p>
          <a:p>
            <a:r>
              <a:rPr lang="en-US" dirty="0" smtClean="0"/>
              <a:t>§CPVA</a:t>
            </a:r>
          </a:p>
          <a:p>
            <a:r>
              <a:rPr lang="en-US" dirty="0" smtClean="0"/>
              <a:t>§</a:t>
            </a:r>
            <a:r>
              <a:rPr lang="en-US" strike="sngStrike" dirty="0" err="1" smtClean="0"/>
              <a:t>IncestBlond</a:t>
            </a:r>
            <a:r>
              <a:rPr lang="en-US" strike="sngStrike" dirty="0" smtClean="0"/>
              <a:t>? Incest?</a:t>
            </a:r>
            <a:endParaRPr lang="en-US" strike="sngStrike" dirty="0"/>
          </a:p>
        </p:txBody>
      </p:sp>
      <p:sp>
        <p:nvSpPr>
          <p:cNvPr id="37" name="Oval 36"/>
          <p:cNvSpPr/>
          <p:nvPr/>
        </p:nvSpPr>
        <p:spPr>
          <a:xfrm>
            <a:off x="6335487" y="4306421"/>
            <a:ext cx="1371600" cy="16371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949440" y="4280295"/>
            <a:ext cx="156754" cy="18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6942910" y="5849999"/>
            <a:ext cx="156754" cy="18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942910" y="5849999"/>
            <a:ext cx="156754" cy="18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>
            <a:endCxn id="44" idx="0"/>
          </p:cNvCxnSpPr>
          <p:nvPr/>
        </p:nvCxnSpPr>
        <p:spPr>
          <a:xfrm>
            <a:off x="7021287" y="4467497"/>
            <a:ext cx="0" cy="1382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335487" y="3722914"/>
            <a:ext cx="2004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Blond </a:t>
            </a:r>
            <a:r>
              <a:rPr lang="en-US" strike="sngStrike" dirty="0" err="1" smtClean="0"/>
              <a:t>Vagain</a:t>
            </a:r>
            <a:r>
              <a:rPr lang="en-US" strike="sngStrike" dirty="0" smtClean="0"/>
              <a:t> Views</a:t>
            </a:r>
          </a:p>
          <a:p>
            <a:r>
              <a:rPr lang="en-US" dirty="0" smtClean="0"/>
              <a:t>IPX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972" y="3185746"/>
            <a:ext cx="953688" cy="537168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6270192" y="3090425"/>
            <a:ext cx="1750422" cy="5829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14863" y="5815097"/>
            <a:ext cx="532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HOMOMCPE:SUNSTOK(</a:t>
            </a:r>
            <a:r>
              <a:rPr lang="en-US" dirty="0" err="1" smtClean="0"/>
              <a:t>kodck</a:t>
            </a:r>
            <a:r>
              <a:rPr lang="en-US" dirty="0" smtClean="0"/>
              <a:t> </a:t>
            </a:r>
            <a:r>
              <a:rPr lang="en-US" dirty="0" err="1" smtClean="0"/>
              <a:t>basebas</a:t>
            </a:r>
            <a:r>
              <a:rPr lang="en-US" dirty="0" smtClean="0"/>
              <a:t> sexton: JOSPEH)</a:t>
            </a:r>
            <a:endParaRPr lang="en-US" dirty="0"/>
          </a:p>
        </p:txBody>
      </p:sp>
      <p:cxnSp>
        <p:nvCxnSpPr>
          <p:cNvPr id="51" name="Straight Connector 50"/>
          <p:cNvCxnSpPr>
            <a:stCxn id="46" idx="3"/>
          </p:cNvCxnSpPr>
          <p:nvPr/>
        </p:nvCxnSpPr>
        <p:spPr>
          <a:xfrm flipH="1">
            <a:off x="3098713" y="5999763"/>
            <a:ext cx="32367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6518366" y="4306421"/>
            <a:ext cx="1384663" cy="1637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562636" y="60372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</a:t>
            </a:r>
            <a:endParaRPr lang="en-US" dirty="0"/>
          </a:p>
        </p:txBody>
      </p:sp>
      <p:sp>
        <p:nvSpPr>
          <p:cNvPr id="57" name="Oval 56"/>
          <p:cNvSpPr/>
          <p:nvPr/>
        </p:nvSpPr>
        <p:spPr>
          <a:xfrm>
            <a:off x="7797590" y="4306421"/>
            <a:ext cx="1371600" cy="16371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8411543" y="4280295"/>
            <a:ext cx="156754" cy="18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8405013" y="5849999"/>
            <a:ext cx="156754" cy="18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405013" y="5849999"/>
            <a:ext cx="156754" cy="18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>
            <a:endCxn id="60" idx="0"/>
          </p:cNvCxnSpPr>
          <p:nvPr/>
        </p:nvCxnSpPr>
        <p:spPr>
          <a:xfrm>
            <a:off x="8483390" y="4467497"/>
            <a:ext cx="0" cy="1382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7980469" y="4306421"/>
            <a:ext cx="1384663" cy="1637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822802" y="6037201"/>
            <a:ext cx="4433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</a:t>
            </a:r>
            <a:r>
              <a:rPr lang="en-US" strike="sngStrike" dirty="0" err="1" smtClean="0"/>
              <a:t>attmpets</a:t>
            </a:r>
            <a:r>
              <a:rPr lang="en-US" dirty="0" smtClean="0"/>
              <a:t> </a:t>
            </a:r>
            <a:r>
              <a:rPr lang="en-US" strike="sngStrike" dirty="0" smtClean="0"/>
              <a:t>CERFICIE:IBM:WBPHEE:LUARA</a:t>
            </a:r>
          </a:p>
          <a:p>
            <a:r>
              <a:rPr lang="en-US" strike="sngStrike" dirty="0" smtClean="0"/>
              <a:t>2016 rent[1]</a:t>
            </a:r>
            <a:endParaRPr lang="en-US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3675175" y="1951073"/>
            <a:ext cx="230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 </a:t>
            </a:r>
            <a:r>
              <a:rPr lang="en-US" strike="sngStrike" dirty="0" err="1" smtClean="0"/>
              <a:t>rene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tyson</a:t>
            </a:r>
            <a:r>
              <a:rPr lang="en-US" dirty="0" smtClean="0"/>
              <a:t>   Toys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419563" y="1978260"/>
            <a:ext cx="1482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Scotland Yard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7" name="Straight Connector 66"/>
          <p:cNvCxnSpPr>
            <a:stCxn id="64" idx="3"/>
          </p:cNvCxnSpPr>
          <p:nvPr/>
        </p:nvCxnSpPr>
        <p:spPr>
          <a:xfrm flipH="1">
            <a:off x="4415962" y="2135739"/>
            <a:ext cx="15597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06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3" y="797618"/>
            <a:ext cx="8979666" cy="597147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554" y="701458"/>
            <a:ext cx="3133389" cy="23813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022" y="3147230"/>
            <a:ext cx="2710452" cy="3557468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0" y="1149531"/>
            <a:ext cx="4794069" cy="38796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 flipV="1">
            <a:off x="-244786" y="1351095"/>
            <a:ext cx="4898572" cy="42846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870857" y="1119051"/>
            <a:ext cx="4898572" cy="42846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1023257" y="1271451"/>
            <a:ext cx="4898572" cy="42846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8796791" y="701458"/>
            <a:ext cx="1433603" cy="14366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8666734" y="960096"/>
            <a:ext cx="1433603" cy="14366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9203826" y="641688"/>
            <a:ext cx="1433603" cy="14366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214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437" y="2734221"/>
            <a:ext cx="4437768" cy="224080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857" y="2950283"/>
            <a:ext cx="849644" cy="5653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12693" y="5526930"/>
            <a:ext cx="71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trike="sngStrike" dirty="0" smtClean="0"/>
              <a:t>NUTS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228216" y="5609679"/>
            <a:ext cx="203835" cy="2038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10032274" y="5473337"/>
            <a:ext cx="1097280" cy="3401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427934" y="2141951"/>
            <a:ext cx="2902199" cy="2555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42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933" y="3898285"/>
            <a:ext cx="4437768" cy="224080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013" y="2211002"/>
            <a:ext cx="849644" cy="565399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H="1">
            <a:off x="5681207" y="1810271"/>
            <a:ext cx="1867989" cy="9103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91506" y="1994940"/>
            <a:ext cx="849084" cy="10931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338" y="899239"/>
            <a:ext cx="5478869" cy="2892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591" y="3827417"/>
            <a:ext cx="4190910" cy="249189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947324" y="4353368"/>
            <a:ext cx="2248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/>
              <a:t>FBI</a:t>
            </a:r>
            <a:endParaRPr lang="en-US" sz="9600" b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777" y="3940683"/>
            <a:ext cx="2917317" cy="29173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91" y="870878"/>
            <a:ext cx="4837872" cy="2721303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709486" y="2690006"/>
            <a:ext cx="1742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HOMICDE:BORIS</a:t>
            </a:r>
          </a:p>
          <a:p>
            <a:r>
              <a:rPr lang="en-US" dirty="0" smtClean="0"/>
              <a:t>(Baden-Baden)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43612" y="6221995"/>
            <a:ext cx="3513604" cy="568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smtClean="0"/>
              <a:t>HOMICIDE:LUX:VHS</a:t>
            </a:r>
          </a:p>
          <a:p>
            <a:r>
              <a:rPr lang="en-US" sz="800" dirty="0" smtClean="0"/>
              <a:t>HOMIMICIDIE:LUX:VHS:COINTOWN</a:t>
            </a:r>
          </a:p>
          <a:p>
            <a:r>
              <a:rPr lang="en-US" sz="800" dirty="0" smtClean="0"/>
              <a:t>HOMCE:LUX:VHS:COINTONW:INTERESTTOWN</a:t>
            </a:r>
          </a:p>
          <a:p>
            <a:r>
              <a:rPr lang="en-US" sz="800" dirty="0" smtClean="0"/>
              <a:t>HOMCIE:IS-A-BELL IPX </a:t>
            </a:r>
            <a:r>
              <a:rPr lang="en-US" sz="800" strike="sngStrike" dirty="0" err="1" smtClean="0"/>
              <a:t>bejamin</a:t>
            </a:r>
            <a:r>
              <a:rPr lang="en-US" sz="800" dirty="0" smtClean="0"/>
              <a:t> HOMCEP:LUX:VHS:HOMCE:MAYRO</a:t>
            </a:r>
            <a:endParaRPr lang="en-US" sz="800" dirty="0"/>
          </a:p>
        </p:txBody>
      </p:sp>
      <p:sp>
        <p:nvSpPr>
          <p:cNvPr id="25" name="Cube 24"/>
          <p:cNvSpPr/>
          <p:nvPr/>
        </p:nvSpPr>
        <p:spPr>
          <a:xfrm>
            <a:off x="3066656" y="5931519"/>
            <a:ext cx="2642830" cy="86117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1990 DOCS</a:t>
            </a:r>
          </a:p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497719" y="4037857"/>
            <a:ext cx="16161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Captued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uband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mrs.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mlangley</a:t>
            </a:r>
            <a:endParaRPr lang="en-US" sz="800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21" y="4463607"/>
            <a:ext cx="691590" cy="49636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1384663" y="4398358"/>
            <a:ext cx="1461079" cy="595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619160" y="4551618"/>
            <a:ext cx="8402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Ran out of soda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5827653" y="3254133"/>
            <a:ext cx="142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Riduculous</a:t>
            </a:r>
            <a:endParaRPr lang="en-US" b="1" strike="sngStrike" dirty="0" smtClean="0"/>
          </a:p>
          <a:p>
            <a:r>
              <a:rPr lang="en-US" b="1" dirty="0" smtClean="0"/>
              <a:t>IPX </a:t>
            </a:r>
            <a:r>
              <a:rPr lang="en-US" b="1" strike="sngStrike" dirty="0" err="1" smtClean="0"/>
              <a:t>gorbchev</a:t>
            </a:r>
            <a:endParaRPr lang="en-US" b="1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939" y="1163224"/>
            <a:ext cx="811102" cy="606824"/>
          </a:xfrm>
          <a:prstGeom prst="rect">
            <a:avLst/>
          </a:prstGeom>
        </p:spPr>
      </p:pic>
      <p:sp>
        <p:nvSpPr>
          <p:cNvPr id="15" name="Down Arrow 14"/>
          <p:cNvSpPr/>
          <p:nvPr/>
        </p:nvSpPr>
        <p:spPr>
          <a:xfrm rot="9457298">
            <a:off x="6316048" y="1465076"/>
            <a:ext cx="603995" cy="4341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008190" y="1890468"/>
            <a:ext cx="974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deimitry</a:t>
            </a:r>
            <a:endParaRPr lang="en-US" strike="sngStrike" dirty="0"/>
          </a:p>
        </p:txBody>
      </p:sp>
      <p:cxnSp>
        <p:nvCxnSpPr>
          <p:cNvPr id="32" name="Straight Connector 31"/>
          <p:cNvCxnSpPr>
            <a:endCxn id="30" idx="3"/>
          </p:cNvCxnSpPr>
          <p:nvPr/>
        </p:nvCxnSpPr>
        <p:spPr>
          <a:xfrm>
            <a:off x="5781465" y="914565"/>
            <a:ext cx="1201223" cy="11605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80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22" y="1148717"/>
            <a:ext cx="4437768" cy="224080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23" y="4127862"/>
            <a:ext cx="849644" cy="5653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12693" y="5526930"/>
            <a:ext cx="71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trike="sngStrike" dirty="0" smtClean="0"/>
              <a:t>NUTS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228216" y="5609679"/>
            <a:ext cx="203835" cy="2038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10032274" y="5473337"/>
            <a:ext cx="1097280" cy="3401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538" y="4229165"/>
            <a:ext cx="3330642" cy="249798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2439606" y="4134690"/>
            <a:ext cx="1097280" cy="3401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01737" y="3579223"/>
            <a:ext cx="3370217" cy="32787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12211" y="3664131"/>
            <a:ext cx="3370217" cy="32787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77880" y="3833948"/>
            <a:ext cx="3370217" cy="32787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3326" y="357922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N/E/W/S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09" y="1596309"/>
            <a:ext cx="2733675" cy="1714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48503" y="2586446"/>
            <a:ext cx="242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Also tear down this wall</a:t>
            </a:r>
            <a:endParaRPr lang="en-US" strike="sngStrike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5159829" y="1267097"/>
            <a:ext cx="627016" cy="2681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096000" y="1107658"/>
            <a:ext cx="1362571" cy="176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7458571" y="1283670"/>
            <a:ext cx="183200" cy="31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641771" y="1439989"/>
            <a:ext cx="0" cy="3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772400" y="4127862"/>
            <a:ext cx="290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Ugly: </a:t>
            </a:r>
            <a:r>
              <a:rPr lang="en-US" strike="sngStrike" dirty="0" err="1" smtClean="0"/>
              <a:t>russian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ocuped</a:t>
            </a:r>
            <a:r>
              <a:rPr lang="en-US" strike="sngStrike" dirty="0" smtClean="0"/>
              <a:t> country</a:t>
            </a:r>
            <a:endParaRPr lang="en-US" strike="sngStrike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7289074" y="3948556"/>
            <a:ext cx="836024" cy="349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976949" y="3148149"/>
            <a:ext cx="3438035" cy="80040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82" y="4383658"/>
            <a:ext cx="3001480" cy="214662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5427621" y="3548352"/>
            <a:ext cx="3370217" cy="32787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68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22" y="1148717"/>
            <a:ext cx="4437768" cy="224080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23" y="4127862"/>
            <a:ext cx="849644" cy="5653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12693" y="5526930"/>
            <a:ext cx="71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trike="sngStrike" dirty="0" smtClean="0"/>
              <a:t>NUTS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228216" y="5609679"/>
            <a:ext cx="203835" cy="2038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10032274" y="5473337"/>
            <a:ext cx="1097280" cy="3401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263" y="4127862"/>
            <a:ext cx="3330642" cy="249798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2439606" y="4134690"/>
            <a:ext cx="1097280" cy="3401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01737" y="3579223"/>
            <a:ext cx="3370217" cy="32787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12211" y="3664131"/>
            <a:ext cx="3370217" cy="32787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77880" y="3833948"/>
            <a:ext cx="3370217" cy="32787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3326" y="357922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N/E/W/S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09" y="1596309"/>
            <a:ext cx="2733675" cy="1714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48503" y="2586446"/>
            <a:ext cx="242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Also tear down this wall</a:t>
            </a:r>
            <a:endParaRPr lang="en-US" strike="sngStrike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5159829" y="1267097"/>
            <a:ext cx="627016" cy="2681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096000" y="1107658"/>
            <a:ext cx="1362571" cy="176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7458571" y="1283670"/>
            <a:ext cx="183200" cy="31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641771" y="1439989"/>
            <a:ext cx="0" cy="3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772400" y="4127862"/>
            <a:ext cx="290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Ugly: </a:t>
            </a:r>
            <a:r>
              <a:rPr lang="en-US" strike="sngStrike" dirty="0" err="1" smtClean="0"/>
              <a:t>russian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ocuped</a:t>
            </a:r>
            <a:r>
              <a:rPr lang="en-US" strike="sngStrike" dirty="0" smtClean="0"/>
              <a:t> country</a:t>
            </a:r>
            <a:endParaRPr lang="en-US" strike="sngStrike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7289074" y="3948556"/>
            <a:ext cx="836024" cy="349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976949" y="3148149"/>
            <a:ext cx="3438035" cy="80040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25" y="3229757"/>
            <a:ext cx="45148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6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22" y="1148718"/>
            <a:ext cx="4226018" cy="213388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722" y="3389522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N/E/W/S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591" y="1148717"/>
            <a:ext cx="2733675" cy="1714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1" y="3758855"/>
            <a:ext cx="4106999" cy="29372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977" y="3573252"/>
            <a:ext cx="2482658" cy="328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46740" y="3592076"/>
            <a:ext cx="56072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41.MARY? </a:t>
            </a:r>
          </a:p>
          <a:p>
            <a:r>
              <a:rPr lang="en-US" sz="9600" dirty="0" smtClean="0"/>
              <a:t>VIRIGINIA</a:t>
            </a:r>
            <a:endParaRPr lang="en-US" sz="96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88" y="2446062"/>
            <a:ext cx="1740003" cy="11774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01" y="1145080"/>
            <a:ext cx="3579167" cy="186116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 flipV="1">
            <a:off x="6603476" y="2446062"/>
            <a:ext cx="2427790" cy="11271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017279" y="2913270"/>
            <a:ext cx="12862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Jason and Wife</a:t>
            </a:r>
          </a:p>
          <a:p>
            <a:r>
              <a:rPr lang="en-US" sz="1400" dirty="0" err="1" smtClean="0"/>
              <a:t>Vigian</a:t>
            </a:r>
            <a:r>
              <a:rPr lang="en-US" sz="1400" dirty="0" smtClean="0"/>
              <a:t> Mary[2]</a:t>
            </a:r>
          </a:p>
          <a:p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7588266" y="1145080"/>
            <a:ext cx="7729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(email</a:t>
            </a:r>
          </a:p>
          <a:p>
            <a:r>
              <a:rPr lang="en-US" sz="800" strike="sngStrike" dirty="0" err="1" smtClean="0"/>
              <a:t>Damile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emea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Visa(</a:t>
            </a:r>
            <a:r>
              <a:rPr lang="en-US" sz="800" strike="sngStrike" dirty="0" err="1" smtClean="0"/>
              <a:t>emea</a:t>
            </a:r>
            <a:r>
              <a:rPr lang="en-US" sz="800" strike="sngStrike" dirty="0" smtClean="0"/>
              <a:t>)</a:t>
            </a:r>
          </a:p>
          <a:p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6400417" y="813040"/>
            <a:ext cx="4201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nonPOliceGovment.nonPociCfg.</a:t>
            </a:r>
            <a:r>
              <a:rPr lang="en-US" strike="sngStrike" dirty="0" err="1" smtClean="0"/>
              <a:t>brain.</a:t>
            </a:r>
            <a:r>
              <a:rPr lang="en-US" dirty="0" err="1" smtClean="0"/>
              <a:t>CPVA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741085" y="1883744"/>
            <a:ext cx="1035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?Robert?</a:t>
            </a:r>
          </a:p>
          <a:p>
            <a:r>
              <a:rPr lang="en-US" dirty="0" smtClean="0"/>
              <a:t>VPCA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540" y="1965147"/>
            <a:ext cx="801838" cy="449629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7828767" y="1883744"/>
            <a:ext cx="532468" cy="8093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044004" y="1810984"/>
            <a:ext cx="532468" cy="8093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996117" y="1940572"/>
            <a:ext cx="532468" cy="8093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7642617" y="2362172"/>
            <a:ext cx="532468" cy="8093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628229" y="1530539"/>
            <a:ext cx="1317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SQ.TIBERON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H="1" flipV="1">
            <a:off x="8095001" y="1514412"/>
            <a:ext cx="356100" cy="385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7149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sp>
        <p:nvSpPr>
          <p:cNvPr id="3" name="TextBox 2"/>
          <p:cNvSpPr txBox="1"/>
          <p:nvPr/>
        </p:nvSpPr>
        <p:spPr>
          <a:xfrm>
            <a:off x="5298509" y="2455102"/>
            <a:ext cx="52271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err="1" smtClean="0"/>
              <a:t>Proudction</a:t>
            </a:r>
            <a:endParaRPr lang="en-US" sz="8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031" y="4008328"/>
            <a:ext cx="1332990" cy="133299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298509" y="4008328"/>
            <a:ext cx="3194138" cy="17786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8116866" y="3901652"/>
            <a:ext cx="964504" cy="8707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665539" y="4705934"/>
            <a:ext cx="1867158" cy="17164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205747" y="3679521"/>
            <a:ext cx="75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Soviet</a:t>
            </a:r>
            <a:endParaRPr lang="en-US" strike="sngStrike" dirty="0"/>
          </a:p>
        </p:txBody>
      </p:sp>
      <p:sp>
        <p:nvSpPr>
          <p:cNvPr id="16" name="Oval 15"/>
          <p:cNvSpPr/>
          <p:nvPr/>
        </p:nvSpPr>
        <p:spPr>
          <a:xfrm>
            <a:off x="9606510" y="4661557"/>
            <a:ext cx="964504" cy="8707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68333" y="5309799"/>
            <a:ext cx="1240857" cy="108755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858940" y="3774728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trike="sngStrike" dirty="0" smtClean="0"/>
              <a:t>1</a:t>
            </a:r>
            <a:endParaRPr lang="en-US" sz="4800" strike="sngStrike" dirty="0"/>
          </a:p>
        </p:txBody>
      </p:sp>
      <p:sp>
        <p:nvSpPr>
          <p:cNvPr id="13" name="Rectangle 12"/>
          <p:cNvSpPr/>
          <p:nvPr/>
        </p:nvSpPr>
        <p:spPr>
          <a:xfrm>
            <a:off x="4835047" y="2455102"/>
            <a:ext cx="6876789" cy="41774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247040" y="3866860"/>
            <a:ext cx="1901312" cy="13485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247040" y="1061375"/>
            <a:ext cx="33325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LARRY</a:t>
            </a:r>
            <a:endParaRPr lang="en-US" sz="9600" dirty="0"/>
          </a:p>
        </p:txBody>
      </p:sp>
      <p:sp>
        <p:nvSpPr>
          <p:cNvPr id="6" name="TextBox 5"/>
          <p:cNvSpPr txBox="1"/>
          <p:nvPr/>
        </p:nvSpPr>
        <p:spPr>
          <a:xfrm>
            <a:off x="5774499" y="367952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Mihceala</a:t>
            </a:r>
            <a:endParaRPr lang="en-US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940" y="895076"/>
            <a:ext cx="2185364" cy="1457457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V="1">
            <a:off x="6125227" y="1853852"/>
            <a:ext cx="2956143" cy="2555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6338170" y="1828800"/>
            <a:ext cx="3130163" cy="2667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020106" y="148748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172506" y="163988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138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123" y="2874964"/>
            <a:ext cx="1981843" cy="100071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722" y="3389522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N/E/W/S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591" y="1148717"/>
            <a:ext cx="2733675" cy="17145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1" y="3758855"/>
            <a:ext cx="4106999" cy="29372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977" y="3573252"/>
            <a:ext cx="2482658" cy="32847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3702" y="1167283"/>
            <a:ext cx="35733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41.MARY? </a:t>
            </a:r>
          </a:p>
          <a:p>
            <a:r>
              <a:rPr lang="en-US" sz="6000" dirty="0" smtClean="0"/>
              <a:t>VIRIGINIA</a:t>
            </a:r>
            <a:endParaRPr lang="en-US" sz="6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088" y="2446062"/>
            <a:ext cx="1740003" cy="11774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101" y="1145080"/>
            <a:ext cx="3579167" cy="186116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 flipV="1">
            <a:off x="6603476" y="2446062"/>
            <a:ext cx="2427790" cy="11271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016801" y="3018692"/>
            <a:ext cx="1286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Jason and Wife</a:t>
            </a:r>
          </a:p>
          <a:p>
            <a:r>
              <a:rPr lang="en-US" sz="1400" dirty="0" err="1" smtClean="0"/>
              <a:t>Vigian</a:t>
            </a:r>
            <a:r>
              <a:rPr lang="en-US" sz="1400" dirty="0" smtClean="0"/>
              <a:t> Mary[2]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736109" y="1370329"/>
            <a:ext cx="121539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trike="sngStrike" dirty="0" smtClean="0"/>
              <a:t>Roth(</a:t>
            </a:r>
            <a:r>
              <a:rPr lang="en-US" sz="1400" strike="sngStrike" dirty="0" err="1" smtClean="0"/>
              <a:t>emea</a:t>
            </a:r>
            <a:r>
              <a:rPr lang="en-US" sz="1400" strike="sngStrike" dirty="0" smtClean="0"/>
              <a:t>)</a:t>
            </a:r>
          </a:p>
          <a:p>
            <a:r>
              <a:rPr lang="en-US" sz="1400" strike="sngStrike" dirty="0" err="1" smtClean="0"/>
              <a:t>Ibm</a:t>
            </a:r>
            <a:r>
              <a:rPr lang="en-US" sz="1400" strike="sngStrike" dirty="0" smtClean="0"/>
              <a:t>(</a:t>
            </a:r>
            <a:r>
              <a:rPr lang="en-US" sz="1400" strike="sngStrike" dirty="0" err="1" smtClean="0"/>
              <a:t>emea</a:t>
            </a:r>
            <a:r>
              <a:rPr lang="en-US" sz="1400" strike="sngStrike" dirty="0" smtClean="0"/>
              <a:t>)</a:t>
            </a:r>
          </a:p>
          <a:p>
            <a:r>
              <a:rPr lang="en-US" sz="1400" strike="sngStrike" dirty="0" err="1" smtClean="0"/>
              <a:t>Damile</a:t>
            </a:r>
            <a:r>
              <a:rPr lang="en-US" sz="1400" strike="sngStrike" dirty="0" smtClean="0"/>
              <a:t>(</a:t>
            </a:r>
            <a:r>
              <a:rPr lang="en-US" sz="1400" strike="sngStrike" dirty="0" err="1" smtClean="0"/>
              <a:t>emea</a:t>
            </a:r>
            <a:r>
              <a:rPr lang="en-US" sz="1400" strike="sngStrike" dirty="0" smtClean="0"/>
              <a:t>)</a:t>
            </a:r>
          </a:p>
          <a:p>
            <a:r>
              <a:rPr lang="en-US" sz="1400" strike="sngStrike" dirty="0" smtClean="0"/>
              <a:t>Visa(</a:t>
            </a:r>
            <a:r>
              <a:rPr lang="en-US" sz="1400" strike="sngStrike" dirty="0" err="1" smtClean="0"/>
              <a:t>emea</a:t>
            </a:r>
            <a:r>
              <a:rPr lang="en-US" sz="1400" strike="sngStrike" dirty="0" smtClean="0"/>
              <a:t>)</a:t>
            </a:r>
          </a:p>
          <a:p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96817" y="785554"/>
            <a:ext cx="73334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/>
              <a:t>nonPOliceGovment.nonPociCfg.</a:t>
            </a:r>
            <a:r>
              <a:rPr lang="en-US" sz="3200" strike="sngStrike" dirty="0" err="1" smtClean="0"/>
              <a:t>brain.</a:t>
            </a:r>
            <a:r>
              <a:rPr lang="en-US" sz="3200" dirty="0" err="1" smtClean="0"/>
              <a:t>CPVA</a:t>
            </a:r>
            <a:endParaRPr lang="en-US" sz="3200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6714607" y="2443027"/>
            <a:ext cx="1747318" cy="6994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506562" y="2114988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N/E/W/S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4829033" y="4092106"/>
            <a:ext cx="1371600" cy="16371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442986" y="4065980"/>
            <a:ext cx="156754" cy="18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436456" y="5635684"/>
            <a:ext cx="156754" cy="18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436456" y="5635684"/>
            <a:ext cx="156754" cy="18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endCxn id="26" idx="0"/>
          </p:cNvCxnSpPr>
          <p:nvPr/>
        </p:nvCxnSpPr>
        <p:spPr>
          <a:xfrm>
            <a:off x="5514833" y="4253182"/>
            <a:ext cx="0" cy="1382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011912" y="4092106"/>
            <a:ext cx="1384663" cy="1637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056182" y="5822886"/>
            <a:ext cx="1587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</a:t>
            </a:r>
          </a:p>
          <a:p>
            <a:r>
              <a:rPr lang="en-US" dirty="0" smtClean="0"/>
              <a:t>SQ:HOMCEI:2Y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6291136" y="4092106"/>
            <a:ext cx="1371600" cy="16371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905089" y="4065980"/>
            <a:ext cx="156754" cy="18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898559" y="5635684"/>
            <a:ext cx="156754" cy="18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898559" y="5635684"/>
            <a:ext cx="156754" cy="18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endCxn id="38" idx="0"/>
          </p:cNvCxnSpPr>
          <p:nvPr/>
        </p:nvCxnSpPr>
        <p:spPr>
          <a:xfrm>
            <a:off x="6976936" y="4253182"/>
            <a:ext cx="0" cy="1382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6474015" y="4092106"/>
            <a:ext cx="1384663" cy="1637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16703" y="6534299"/>
            <a:ext cx="3035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Nuts: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plantoers</a:t>
            </a:r>
            <a:r>
              <a:rPr lang="en-US" strike="sngStrike" dirty="0" smtClean="0"/>
              <a:t> peanuts)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7438288" y="6534299"/>
            <a:ext cx="71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trike="sngStrike" dirty="0" smtClean="0"/>
              <a:t>NUTS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053811" y="6590583"/>
            <a:ext cx="203835" cy="2038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4854591" y="6645180"/>
            <a:ext cx="3962968" cy="1019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974750" y="6229568"/>
            <a:ext cx="954724" cy="3610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Ueber</a:t>
            </a:r>
            <a:endParaRPr lang="en-US" sz="800" strike="sngStrike" dirty="0" smtClean="0"/>
          </a:p>
          <a:p>
            <a:pPr algn="ctr"/>
            <a:r>
              <a:rPr lang="en-US" sz="800" strike="sngStrike" dirty="0" err="1" smtClean="0"/>
              <a:t>telsa</a:t>
            </a:r>
            <a:endParaRPr lang="en-US" sz="800" strike="sngStrike" dirty="0"/>
          </a:p>
        </p:txBody>
      </p:sp>
      <p:sp>
        <p:nvSpPr>
          <p:cNvPr id="43" name="Oval 42"/>
          <p:cNvSpPr/>
          <p:nvPr/>
        </p:nvSpPr>
        <p:spPr>
          <a:xfrm>
            <a:off x="7851381" y="4065980"/>
            <a:ext cx="1371600" cy="16371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8465334" y="4039854"/>
            <a:ext cx="156754" cy="18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8458804" y="5609558"/>
            <a:ext cx="156754" cy="18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458804" y="5609558"/>
            <a:ext cx="156754" cy="18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endCxn id="46" idx="0"/>
          </p:cNvCxnSpPr>
          <p:nvPr/>
        </p:nvCxnSpPr>
        <p:spPr>
          <a:xfrm>
            <a:off x="8537181" y="4227056"/>
            <a:ext cx="0" cy="1382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430099" y="5870483"/>
            <a:ext cx="1200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2012 CPVA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966627" y="5796760"/>
            <a:ext cx="1741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Pleasanton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7854676" y="4032529"/>
            <a:ext cx="1384663" cy="1637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67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22" y="1148717"/>
            <a:ext cx="4437768" cy="224080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23" y="4127862"/>
            <a:ext cx="849644" cy="5653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12693" y="5526930"/>
            <a:ext cx="71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trike="sngStrike" dirty="0" smtClean="0"/>
              <a:t>NUTS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228216" y="5609679"/>
            <a:ext cx="203835" cy="2038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10032274" y="5473337"/>
            <a:ext cx="1097280" cy="3401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263" y="4127862"/>
            <a:ext cx="3330642" cy="249798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2439606" y="4134690"/>
            <a:ext cx="1097280" cy="3401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01737" y="3579223"/>
            <a:ext cx="3370217" cy="32787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12211" y="3664131"/>
            <a:ext cx="3370217" cy="32787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77880" y="3833948"/>
            <a:ext cx="3370217" cy="32787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3326" y="357922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N/E/W/S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09" y="1596309"/>
            <a:ext cx="2733675" cy="1714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48503" y="2586446"/>
            <a:ext cx="242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Also tear down this wall</a:t>
            </a:r>
            <a:endParaRPr lang="en-US" strike="sngStrike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5159829" y="1267097"/>
            <a:ext cx="627016" cy="2681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096000" y="1107658"/>
            <a:ext cx="1362571" cy="176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7458571" y="1283670"/>
            <a:ext cx="183200" cy="31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641771" y="1439989"/>
            <a:ext cx="0" cy="3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772400" y="4127862"/>
            <a:ext cx="290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Ugly: </a:t>
            </a:r>
            <a:r>
              <a:rPr lang="en-US" strike="sngStrike" dirty="0" err="1" smtClean="0"/>
              <a:t>russian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ocuped</a:t>
            </a:r>
            <a:r>
              <a:rPr lang="en-US" strike="sngStrike" dirty="0" smtClean="0"/>
              <a:t> country</a:t>
            </a:r>
            <a:endParaRPr lang="en-US" strike="sngStrike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7289074" y="3948556"/>
            <a:ext cx="836024" cy="349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976949" y="3148149"/>
            <a:ext cx="3438035" cy="80040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25" y="3229757"/>
            <a:ext cx="45148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39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890" y="1140779"/>
            <a:ext cx="7425890" cy="54422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083" y="4463180"/>
            <a:ext cx="1333500" cy="17145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0020822" y="4759890"/>
            <a:ext cx="1828800" cy="1114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22" y="1148717"/>
            <a:ext cx="4437768" cy="224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6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22" y="1148717"/>
            <a:ext cx="4437768" cy="224080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023" y="4127862"/>
            <a:ext cx="849644" cy="5653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612693" y="5526930"/>
            <a:ext cx="71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trike="sngStrike" dirty="0" smtClean="0"/>
              <a:t>NUTS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228216" y="5609679"/>
            <a:ext cx="203835" cy="2038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10032274" y="5473337"/>
            <a:ext cx="1097280" cy="3401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263" y="4127862"/>
            <a:ext cx="3330642" cy="249798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H="1">
            <a:off x="2439606" y="4134690"/>
            <a:ext cx="1097280" cy="3401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01737" y="3579223"/>
            <a:ext cx="3370217" cy="32787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512211" y="3664131"/>
            <a:ext cx="3370217" cy="32787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77880" y="3833948"/>
            <a:ext cx="3370217" cy="32787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3326" y="357922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N/E/W/S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309" y="1596309"/>
            <a:ext cx="2733675" cy="1714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248503" y="2586446"/>
            <a:ext cx="242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Also tear down this wall</a:t>
            </a:r>
            <a:endParaRPr lang="en-US" strike="sngStrike" dirty="0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5159829" y="1267097"/>
            <a:ext cx="627016" cy="2681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096000" y="1107658"/>
            <a:ext cx="1362571" cy="176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7458571" y="1283670"/>
            <a:ext cx="183200" cy="312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641771" y="1439989"/>
            <a:ext cx="0" cy="310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772400" y="4127862"/>
            <a:ext cx="2908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Ugly: </a:t>
            </a:r>
            <a:r>
              <a:rPr lang="en-US" strike="sngStrike" dirty="0" err="1" smtClean="0"/>
              <a:t>russian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ocuped</a:t>
            </a:r>
            <a:r>
              <a:rPr lang="en-US" strike="sngStrike" dirty="0" smtClean="0"/>
              <a:t> country</a:t>
            </a:r>
            <a:endParaRPr lang="en-US" strike="sngStrike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7289074" y="3948556"/>
            <a:ext cx="836024" cy="349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4976949" y="3148149"/>
            <a:ext cx="3438035" cy="800406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25" y="3229757"/>
            <a:ext cx="45148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0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22" y="1148717"/>
            <a:ext cx="4437768" cy="224080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3326" y="357922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N/E/W/S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2" y="3579223"/>
            <a:ext cx="4514850" cy="32289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5572" y="1041472"/>
            <a:ext cx="31974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 sits in country 3months</a:t>
            </a:r>
          </a:p>
          <a:p>
            <a:r>
              <a:rPr lang="en-US" strike="sngStrike" dirty="0" smtClean="0"/>
              <a:t>Writes </a:t>
            </a:r>
            <a:r>
              <a:rPr lang="en-US" strike="sngStrike" dirty="0" err="1" smtClean="0"/>
              <a:t>constuaoitn</a:t>
            </a:r>
            <a:r>
              <a:rPr lang="en-US" strike="sngStrike" dirty="0" smtClean="0"/>
              <a:t> with spelling</a:t>
            </a:r>
          </a:p>
          <a:p>
            <a:r>
              <a:rPr lang="en-US" strike="sngStrike" dirty="0" smtClean="0"/>
              <a:t>Then leaves.</a:t>
            </a:r>
          </a:p>
          <a:p>
            <a:r>
              <a:rPr lang="en-US" strike="sngStrike" dirty="0" smtClean="0"/>
              <a:t>Horrible, </a:t>
            </a:r>
          </a:p>
          <a:p>
            <a:r>
              <a:rPr lang="en-US" strike="sngStrike" dirty="0"/>
              <a:t> </a:t>
            </a:r>
            <a:r>
              <a:rPr lang="en-US" strike="sngStrike" dirty="0" smtClean="0"/>
              <a:t>- </a:t>
            </a:r>
            <a:r>
              <a:rPr lang="en-US" strike="sngStrike" dirty="0" err="1" smtClean="0"/>
              <a:t>medselac</a:t>
            </a:r>
            <a:endParaRPr lang="en-US" strike="sngStrike" dirty="0" smtClean="0"/>
          </a:p>
          <a:p>
            <a:pPr marL="285750" indent="-285750">
              <a:buFontTx/>
              <a:buChar char="-"/>
            </a:pPr>
            <a:r>
              <a:rPr lang="en-US" strike="sngStrike" dirty="0" err="1" smtClean="0"/>
              <a:t>Fazlia</a:t>
            </a:r>
            <a:endParaRPr lang="en-US" strike="sngStrike" dirty="0" smtClean="0"/>
          </a:p>
          <a:p>
            <a:pPr marL="285750" indent="-285750">
              <a:buFontTx/>
              <a:buChar char="-"/>
            </a:pPr>
            <a:r>
              <a:rPr lang="en-US" strike="sngStrike" dirty="0" err="1" smtClean="0"/>
              <a:t>haiduk</a:t>
            </a:r>
            <a:endParaRPr lang="en-US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130" y="1016438"/>
            <a:ext cx="849644" cy="5653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90773" y="2167003"/>
            <a:ext cx="15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Petersson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paul</a:t>
            </a:r>
            <a:endParaRPr lang="en-US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014007" y="846394"/>
            <a:ext cx="1252603" cy="11398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8825931" y="1026396"/>
            <a:ext cx="1305793" cy="4555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988738" y="4705940"/>
            <a:ext cx="1371600" cy="16371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62466" y="4356649"/>
            <a:ext cx="156754" cy="18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555936" y="5926353"/>
            <a:ext cx="156754" cy="18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555936" y="5926353"/>
            <a:ext cx="156754" cy="18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6634313" y="4839410"/>
            <a:ext cx="0" cy="1382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6090892" y="4543851"/>
            <a:ext cx="1384663" cy="1637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034753" y="6019954"/>
            <a:ext cx="1222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</a:p>
          <a:p>
            <a:r>
              <a:rPr lang="en-US" dirty="0" smtClean="0"/>
              <a:t>Lake Tahoe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015" y="1665962"/>
            <a:ext cx="5303105" cy="353540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96447" y="4634677"/>
            <a:ext cx="125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fat one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703" y="2312402"/>
            <a:ext cx="810328" cy="62067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607" y="1060780"/>
            <a:ext cx="933096" cy="69892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1081210" y="1148717"/>
            <a:ext cx="10431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CPVA: </a:t>
            </a:r>
            <a:r>
              <a:rPr lang="en-US" sz="800" strike="sngStrike" dirty="0" smtClean="0"/>
              <a:t>infant</a:t>
            </a:r>
          </a:p>
          <a:p>
            <a:r>
              <a:rPr lang="en-US" sz="800" strike="sngStrike" dirty="0" err="1" smtClean="0"/>
              <a:t>Hyben</a:t>
            </a:r>
            <a:r>
              <a:rPr lang="en-US" sz="800" strike="sngStrike" dirty="0" smtClean="0"/>
              <a:t> is like </a:t>
            </a:r>
            <a:r>
              <a:rPr lang="en-US" sz="800" strike="sngStrike" dirty="0" err="1" smtClean="0"/>
              <a:t>cavier</a:t>
            </a:r>
            <a:endParaRPr lang="en-US" sz="800" strike="sngStrike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9680764" y="737756"/>
            <a:ext cx="1518319" cy="14059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9869838" y="737755"/>
            <a:ext cx="1518319" cy="14059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526" y="1871168"/>
            <a:ext cx="660326" cy="371931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9661293" y="1255000"/>
            <a:ext cx="1518319" cy="14059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937774" y="1227848"/>
            <a:ext cx="1518319" cy="14059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806" y="1950633"/>
            <a:ext cx="205225" cy="356987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11129359" y="1540702"/>
            <a:ext cx="799039" cy="8153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773" y="3446430"/>
            <a:ext cx="4399931" cy="333642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1638" y="2400480"/>
            <a:ext cx="1952381" cy="31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30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22" y="1148717"/>
            <a:ext cx="4437768" cy="224080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3326" y="357922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N/E/W/S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22" y="3579223"/>
            <a:ext cx="4514850" cy="32289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65" y="2057134"/>
            <a:ext cx="849644" cy="5653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90773" y="2167003"/>
            <a:ext cx="15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Petersson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paul</a:t>
            </a:r>
            <a:endParaRPr lang="en-US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6501008" y="1803748"/>
            <a:ext cx="1252603" cy="11398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6423926" y="2003829"/>
            <a:ext cx="1305793" cy="4555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564803" y="3974681"/>
            <a:ext cx="1371600" cy="16371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178756" y="3948555"/>
            <a:ext cx="156754" cy="18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172226" y="5518259"/>
            <a:ext cx="156754" cy="18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172226" y="5518259"/>
            <a:ext cx="156754" cy="18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37" idx="0"/>
          </p:cNvCxnSpPr>
          <p:nvPr/>
        </p:nvCxnSpPr>
        <p:spPr>
          <a:xfrm>
            <a:off x="6250603" y="4135757"/>
            <a:ext cx="0" cy="1382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5747682" y="3974681"/>
            <a:ext cx="1384663" cy="1637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895" y="3579222"/>
            <a:ext cx="4224809" cy="320362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747682" y="5705461"/>
            <a:ext cx="122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</a:p>
          <a:p>
            <a:r>
              <a:rPr lang="en-US" dirty="0" smtClean="0"/>
              <a:t>Lake Tahoe</a:t>
            </a:r>
          </a:p>
          <a:p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210038" y="3071929"/>
            <a:ext cx="125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fat one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5390" y="1943737"/>
            <a:ext cx="1291641" cy="989341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10208712" y="1665962"/>
            <a:ext cx="1518319" cy="14059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0435390" y="1665962"/>
            <a:ext cx="1518319" cy="14059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504" y="1208752"/>
            <a:ext cx="2168899" cy="10844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40252" y="1315233"/>
            <a:ext cx="1236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§Bystander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063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3326" y="357922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N/E/W/S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0" y="984687"/>
            <a:ext cx="4514850" cy="32289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5572" y="1041472"/>
            <a:ext cx="31974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 sits in country 3months</a:t>
            </a:r>
          </a:p>
          <a:p>
            <a:r>
              <a:rPr lang="en-US" strike="sngStrike" dirty="0" smtClean="0"/>
              <a:t>Writes </a:t>
            </a:r>
            <a:r>
              <a:rPr lang="en-US" strike="sngStrike" dirty="0" err="1" smtClean="0"/>
              <a:t>constuaoitn</a:t>
            </a:r>
            <a:r>
              <a:rPr lang="en-US" strike="sngStrike" dirty="0" smtClean="0"/>
              <a:t> with spelling</a:t>
            </a:r>
          </a:p>
          <a:p>
            <a:r>
              <a:rPr lang="en-US" strike="sngStrike" dirty="0" smtClean="0"/>
              <a:t>Then leaves.</a:t>
            </a:r>
          </a:p>
          <a:p>
            <a:r>
              <a:rPr lang="en-US" strike="sngStrike" dirty="0" smtClean="0"/>
              <a:t>Horrible, </a:t>
            </a:r>
          </a:p>
          <a:p>
            <a:r>
              <a:rPr lang="en-US" strike="sngStrike" dirty="0"/>
              <a:t> </a:t>
            </a:r>
            <a:r>
              <a:rPr lang="en-US" strike="sngStrike" dirty="0" smtClean="0"/>
              <a:t>- </a:t>
            </a:r>
            <a:r>
              <a:rPr lang="en-US" strike="sngStrike" dirty="0" err="1" smtClean="0"/>
              <a:t>medselac</a:t>
            </a:r>
            <a:endParaRPr lang="en-US" strike="sngStrike" dirty="0" smtClean="0"/>
          </a:p>
          <a:p>
            <a:pPr marL="285750" indent="-285750">
              <a:buFontTx/>
              <a:buChar char="-"/>
            </a:pPr>
            <a:r>
              <a:rPr lang="en-US" strike="sngStrike" dirty="0" err="1" smtClean="0"/>
              <a:t>Fazlia</a:t>
            </a:r>
            <a:endParaRPr lang="en-US" strike="sngStrike" dirty="0" smtClean="0"/>
          </a:p>
          <a:p>
            <a:pPr marL="285750" indent="-285750">
              <a:buFontTx/>
              <a:buChar char="-"/>
            </a:pPr>
            <a:r>
              <a:rPr lang="en-US" strike="sngStrike" dirty="0" err="1" smtClean="0"/>
              <a:t>haiduk</a:t>
            </a:r>
            <a:endParaRPr lang="en-US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130" y="1016438"/>
            <a:ext cx="849644" cy="5653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90773" y="2167003"/>
            <a:ext cx="15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Petersson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paul</a:t>
            </a:r>
            <a:endParaRPr lang="en-US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014007" y="846394"/>
            <a:ext cx="1252603" cy="11398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8825931" y="1026396"/>
            <a:ext cx="1305793" cy="4555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988738" y="4705940"/>
            <a:ext cx="1371600" cy="16371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62466" y="4356649"/>
            <a:ext cx="156754" cy="18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555936" y="5926353"/>
            <a:ext cx="156754" cy="18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555936" y="5926353"/>
            <a:ext cx="156754" cy="18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6634313" y="4839410"/>
            <a:ext cx="0" cy="1382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6090892" y="4543851"/>
            <a:ext cx="1384663" cy="1637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034753" y="6019954"/>
            <a:ext cx="1222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</a:p>
          <a:p>
            <a:r>
              <a:rPr lang="en-US" dirty="0" smtClean="0"/>
              <a:t>Lake Tahoe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703" y="2312402"/>
            <a:ext cx="810328" cy="62067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607" y="1060780"/>
            <a:ext cx="933096" cy="69892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1081210" y="1148717"/>
            <a:ext cx="10431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CPVA: </a:t>
            </a:r>
            <a:r>
              <a:rPr lang="en-US" sz="800" strike="sngStrike" dirty="0" smtClean="0"/>
              <a:t>infant</a:t>
            </a:r>
          </a:p>
          <a:p>
            <a:r>
              <a:rPr lang="en-US" sz="800" strike="sngStrike" dirty="0" err="1" smtClean="0"/>
              <a:t>Hyben</a:t>
            </a:r>
            <a:r>
              <a:rPr lang="en-US" sz="800" strike="sngStrike" dirty="0" smtClean="0"/>
              <a:t> is like </a:t>
            </a:r>
            <a:r>
              <a:rPr lang="en-US" sz="800" strike="sngStrike" dirty="0" err="1" smtClean="0"/>
              <a:t>cavier</a:t>
            </a:r>
            <a:endParaRPr lang="en-US" sz="800" strike="sngStrike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9680764" y="737756"/>
            <a:ext cx="1518319" cy="14059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9869838" y="737755"/>
            <a:ext cx="1518319" cy="14059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526" y="1871168"/>
            <a:ext cx="660326" cy="371931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9661293" y="1255000"/>
            <a:ext cx="1518319" cy="14059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937774" y="1227848"/>
            <a:ext cx="1518319" cy="14059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806" y="1950633"/>
            <a:ext cx="205225" cy="356987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11129359" y="1540702"/>
            <a:ext cx="799039" cy="8153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773" y="3446430"/>
            <a:ext cx="4399931" cy="333642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695" y="3533688"/>
            <a:ext cx="1952381" cy="31619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68877" y="4543851"/>
            <a:ext cx="3832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41.1992/3 </a:t>
            </a:r>
            <a:r>
              <a:rPr lang="en-US" dirty="0" err="1" smtClean="0"/>
              <a:t>Dieztenbach</a:t>
            </a:r>
            <a:endParaRPr lang="en-US" dirty="0" smtClean="0"/>
          </a:p>
          <a:p>
            <a:r>
              <a:rPr lang="en-US" dirty="0" smtClean="0"/>
              <a:t>IBM </a:t>
            </a:r>
            <a:r>
              <a:rPr lang="en-US" dirty="0" err="1" smtClean="0"/>
              <a:t>Omemzon</a:t>
            </a:r>
            <a:r>
              <a:rPr lang="en-US" dirty="0" smtClean="0"/>
              <a:t> / HOMCP:AUSLAENDER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464" y="5151117"/>
            <a:ext cx="1553521" cy="90790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 flipV="1">
            <a:off x="3695178" y="5114640"/>
            <a:ext cx="701458" cy="1551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35981" y="4279832"/>
            <a:ext cx="4221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LARRY.§31Kodompflicht  </a:t>
            </a:r>
            <a:r>
              <a:rPr lang="en-US" strike="sngStrike" dirty="0" smtClean="0"/>
              <a:t> </a:t>
            </a:r>
            <a:r>
              <a:rPr lang="en-US" dirty="0" err="1" smtClean="0"/>
              <a:t>GOD</a:t>
            </a:r>
            <a:r>
              <a:rPr lang="en-US" strike="sngStrike" dirty="0" err="1" smtClean="0"/>
              <a:t>.visa</a:t>
            </a:r>
            <a:r>
              <a:rPr lang="en-US" strike="sngStrike" dirty="0" smtClean="0"/>
              <a:t>(tv,2pac)</a:t>
            </a:r>
            <a:endParaRPr lang="en-US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5862181" y="4279832"/>
            <a:ext cx="1295084" cy="3693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MARIN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45753" y="3948555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MINASTREET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273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3326" y="357922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N/E/W/S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0" y="984687"/>
            <a:ext cx="4514850" cy="32289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35572" y="1041472"/>
            <a:ext cx="319741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 sits in country 3months</a:t>
            </a:r>
          </a:p>
          <a:p>
            <a:r>
              <a:rPr lang="en-US" strike="sngStrike" dirty="0" smtClean="0"/>
              <a:t>Writes </a:t>
            </a:r>
            <a:r>
              <a:rPr lang="en-US" strike="sngStrike" dirty="0" err="1" smtClean="0"/>
              <a:t>constuaoitn</a:t>
            </a:r>
            <a:r>
              <a:rPr lang="en-US" strike="sngStrike" dirty="0" smtClean="0"/>
              <a:t> with spelling</a:t>
            </a:r>
          </a:p>
          <a:p>
            <a:r>
              <a:rPr lang="en-US" strike="sngStrike" dirty="0" smtClean="0"/>
              <a:t>Then leaves.</a:t>
            </a:r>
          </a:p>
          <a:p>
            <a:r>
              <a:rPr lang="en-US" strike="sngStrike" dirty="0" smtClean="0"/>
              <a:t>Horrible, </a:t>
            </a:r>
          </a:p>
          <a:p>
            <a:r>
              <a:rPr lang="en-US" strike="sngStrike" dirty="0"/>
              <a:t> </a:t>
            </a:r>
            <a:r>
              <a:rPr lang="en-US" strike="sngStrike" dirty="0" smtClean="0"/>
              <a:t>- </a:t>
            </a:r>
            <a:r>
              <a:rPr lang="en-US" strike="sngStrike" dirty="0" err="1" smtClean="0"/>
              <a:t>medselac</a:t>
            </a:r>
            <a:endParaRPr lang="en-US" strike="sngStrike" dirty="0" smtClean="0"/>
          </a:p>
          <a:p>
            <a:pPr marL="285750" indent="-285750">
              <a:buFontTx/>
              <a:buChar char="-"/>
            </a:pPr>
            <a:r>
              <a:rPr lang="en-US" strike="sngStrike" dirty="0" err="1" smtClean="0"/>
              <a:t>Fazlia</a:t>
            </a:r>
            <a:endParaRPr lang="en-US" strike="sngStrike" dirty="0" smtClean="0"/>
          </a:p>
          <a:p>
            <a:pPr marL="285750" indent="-285750">
              <a:buFontTx/>
              <a:buChar char="-"/>
            </a:pPr>
            <a:r>
              <a:rPr lang="en-US" strike="sngStrike" dirty="0" err="1" smtClean="0"/>
              <a:t>haiduk</a:t>
            </a:r>
            <a:endParaRPr lang="en-US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130" y="1016438"/>
            <a:ext cx="849644" cy="5653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90773" y="2167003"/>
            <a:ext cx="1562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Petersson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paul</a:t>
            </a:r>
            <a:endParaRPr lang="en-US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014007" y="846394"/>
            <a:ext cx="1252603" cy="11398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8825931" y="1026396"/>
            <a:ext cx="1305793" cy="4555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5988738" y="4705940"/>
            <a:ext cx="1371600" cy="16371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62466" y="4356649"/>
            <a:ext cx="156754" cy="18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555936" y="5926353"/>
            <a:ext cx="156754" cy="18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555936" y="5926353"/>
            <a:ext cx="156754" cy="18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6634313" y="4839410"/>
            <a:ext cx="0" cy="1382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6090892" y="4543851"/>
            <a:ext cx="1384663" cy="1637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034753" y="6019954"/>
            <a:ext cx="1222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</a:p>
          <a:p>
            <a:r>
              <a:rPr lang="en-US" dirty="0" smtClean="0"/>
              <a:t>Lake Tahoe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703" y="2312402"/>
            <a:ext cx="810328" cy="62067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3607" y="1060780"/>
            <a:ext cx="933096" cy="69892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1081210" y="1148717"/>
            <a:ext cx="10431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CPVA: </a:t>
            </a:r>
            <a:r>
              <a:rPr lang="en-US" sz="800" strike="sngStrike" dirty="0" smtClean="0"/>
              <a:t>infant</a:t>
            </a:r>
          </a:p>
          <a:p>
            <a:r>
              <a:rPr lang="en-US" sz="800" strike="sngStrike" dirty="0" err="1" smtClean="0"/>
              <a:t>Hyben</a:t>
            </a:r>
            <a:r>
              <a:rPr lang="en-US" sz="800" strike="sngStrike" dirty="0" smtClean="0"/>
              <a:t> is like </a:t>
            </a:r>
            <a:r>
              <a:rPr lang="en-US" sz="800" strike="sngStrike" dirty="0" err="1" smtClean="0"/>
              <a:t>cavier</a:t>
            </a:r>
            <a:endParaRPr lang="en-US" sz="800" strike="sngStrike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9680764" y="737756"/>
            <a:ext cx="1518319" cy="14059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9869838" y="737755"/>
            <a:ext cx="1518319" cy="14059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526" y="1871168"/>
            <a:ext cx="660326" cy="371931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9661293" y="1255000"/>
            <a:ext cx="1518319" cy="14059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937774" y="1227848"/>
            <a:ext cx="1518319" cy="14059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806" y="1950633"/>
            <a:ext cx="205225" cy="356987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11129359" y="1540702"/>
            <a:ext cx="799039" cy="8153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773" y="3446430"/>
            <a:ext cx="4399931" cy="333642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695" y="3533688"/>
            <a:ext cx="1952381" cy="316190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68877" y="4543851"/>
            <a:ext cx="3832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41.1992/3 </a:t>
            </a:r>
            <a:r>
              <a:rPr lang="en-US" dirty="0" err="1" smtClean="0"/>
              <a:t>Dieztenbach</a:t>
            </a:r>
            <a:endParaRPr lang="en-US" dirty="0" smtClean="0"/>
          </a:p>
          <a:p>
            <a:r>
              <a:rPr lang="en-US" dirty="0" smtClean="0"/>
              <a:t>IBM </a:t>
            </a:r>
            <a:r>
              <a:rPr lang="en-US" dirty="0" err="1" smtClean="0"/>
              <a:t>Omemzon</a:t>
            </a:r>
            <a:r>
              <a:rPr lang="en-US" dirty="0" smtClean="0"/>
              <a:t> / HOMCP:AUSLAENDER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464" y="5151117"/>
            <a:ext cx="1553521" cy="90790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 flipV="1">
            <a:off x="3695178" y="5114640"/>
            <a:ext cx="701458" cy="1551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35981" y="4279832"/>
            <a:ext cx="4221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LARRY.§31Kodompflicht  </a:t>
            </a:r>
            <a:r>
              <a:rPr lang="en-US" strike="sngStrike" dirty="0" smtClean="0"/>
              <a:t> </a:t>
            </a:r>
            <a:r>
              <a:rPr lang="en-US" dirty="0" err="1" smtClean="0"/>
              <a:t>GOD</a:t>
            </a:r>
            <a:r>
              <a:rPr lang="en-US" strike="sngStrike" dirty="0" err="1" smtClean="0"/>
              <a:t>.visa</a:t>
            </a:r>
            <a:r>
              <a:rPr lang="en-US" strike="sngStrike" dirty="0" smtClean="0"/>
              <a:t>(tv,2pac)</a:t>
            </a:r>
            <a:endParaRPr lang="en-US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5862181" y="4279832"/>
            <a:ext cx="1295084" cy="36933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MARIN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45753" y="3948555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MINASTREET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3326" y="357922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N/E/W/S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0" y="984687"/>
            <a:ext cx="4514850" cy="3228975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5647038" y="2311376"/>
            <a:ext cx="1371600" cy="16371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62466" y="4356649"/>
            <a:ext cx="156754" cy="18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214236" y="3531789"/>
            <a:ext cx="156754" cy="18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214236" y="3531789"/>
            <a:ext cx="156754" cy="18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6292613" y="2444846"/>
            <a:ext cx="0" cy="1382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5749192" y="2149287"/>
            <a:ext cx="1384663" cy="1637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773" y="3446430"/>
            <a:ext cx="4399931" cy="33364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488" y="924023"/>
            <a:ext cx="4762500" cy="2476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0" y="4356649"/>
            <a:ext cx="1734262" cy="10857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61" y="4899548"/>
            <a:ext cx="777702" cy="11634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80" y="4450250"/>
            <a:ext cx="1095375" cy="17145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3707704" y="4809995"/>
            <a:ext cx="1841326" cy="1354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14236" y="507311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cccp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5082207" y="3898939"/>
            <a:ext cx="2501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ATOMICCLOCI</a:t>
            </a:r>
          </a:p>
          <a:p>
            <a:r>
              <a:rPr lang="en-US" dirty="0" smtClean="0"/>
              <a:t>MATHEW(</a:t>
            </a:r>
            <a:r>
              <a:rPr lang="en-US" strike="sngStrike" dirty="0" err="1" smtClean="0"/>
              <a:t>Ossite</a:t>
            </a:r>
            <a:r>
              <a:rPr lang="en-US" strike="sngStrike" dirty="0" smtClean="0"/>
              <a:t>/onsite 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testing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3507034" y="453021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HOMICIDE[]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2728" y="4962576"/>
            <a:ext cx="1156877" cy="14302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082207" y="1290181"/>
            <a:ext cx="784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iCPVA</a:t>
            </a:r>
            <a:endParaRPr lang="en-US" dirty="0" smtClean="0"/>
          </a:p>
          <a:p>
            <a:r>
              <a:rPr lang="en-US" dirty="0" smtClean="0"/>
              <a:t>Infant 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6" y="4822269"/>
            <a:ext cx="3077050" cy="1829598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843601" y="5349780"/>
            <a:ext cx="1651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FBI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06" y="1357877"/>
            <a:ext cx="1379185" cy="82005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221820" y="1567180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64" y="1448163"/>
            <a:ext cx="2168899" cy="10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71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3890" y="1140779"/>
            <a:ext cx="7425890" cy="544226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083" y="4463180"/>
            <a:ext cx="1333500" cy="171450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0020822" y="4759890"/>
            <a:ext cx="1828800" cy="11148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722" y="1148717"/>
            <a:ext cx="4437768" cy="224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22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2716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sp>
        <p:nvSpPr>
          <p:cNvPr id="2" name="Rectangle 1"/>
          <p:cNvSpPr/>
          <p:nvPr/>
        </p:nvSpPr>
        <p:spPr>
          <a:xfrm>
            <a:off x="2542784" y="1315233"/>
            <a:ext cx="2630466" cy="251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kdw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50279" y="2016690"/>
            <a:ext cx="2542784" cy="22797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293" y="3156558"/>
            <a:ext cx="708923" cy="70892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002082" y="2430049"/>
            <a:ext cx="951978" cy="21043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04249" y="4002760"/>
            <a:ext cx="9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EXPORT</a:t>
            </a:r>
            <a:endParaRPr lang="en-US" b="1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713278" y="1396292"/>
            <a:ext cx="15295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IBM Maximo</a:t>
            </a:r>
          </a:p>
          <a:p>
            <a:r>
              <a:rPr lang="en-US" sz="800" strike="sngStrike" dirty="0" smtClean="0"/>
              <a:t>Dual-Income</a:t>
            </a:r>
          </a:p>
          <a:p>
            <a:r>
              <a:rPr lang="en-US" sz="800" strike="sngStrike" dirty="0" err="1" smtClean="0"/>
              <a:t>Playspane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Cyberosurce</a:t>
            </a:r>
            <a:endParaRPr lang="en-US" sz="800" strike="sngStrike" dirty="0" smtClean="0"/>
          </a:p>
          <a:p>
            <a:r>
              <a:rPr lang="en-US" dirty="0" smtClean="0"/>
              <a:t>Brooklyn</a:t>
            </a:r>
          </a:p>
          <a:p>
            <a:r>
              <a:rPr lang="en-US" dirty="0" smtClean="0"/>
              <a:t>Import/Export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65754" y="673017"/>
            <a:ext cx="10337189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Phil</a:t>
            </a:r>
            <a:r>
              <a:rPr lang="en-US" dirty="0" err="1" smtClean="0"/>
              <a:t>.</a:t>
            </a:r>
            <a:r>
              <a:rPr lang="en-US" sz="8800" dirty="0" err="1" smtClean="0"/>
              <a:t>JFK.CHECHECKPOINT</a:t>
            </a:r>
            <a:r>
              <a:rPr lang="en-US" sz="8800" dirty="0" smtClean="0"/>
              <a:t> </a:t>
            </a:r>
          </a:p>
          <a:p>
            <a:r>
              <a:rPr lang="en-US" sz="8800" dirty="0"/>
              <a:t>	</a:t>
            </a:r>
            <a:r>
              <a:rPr lang="en-US" sz="8800" dirty="0" smtClean="0"/>
              <a:t>	</a:t>
            </a:r>
            <a:r>
              <a:rPr lang="en-US" sz="8800" strike="sngStrike" dirty="0" smtClean="0"/>
              <a:t>	</a:t>
            </a:r>
            <a:r>
              <a:rPr lang="en-US" sz="8800" dirty="0" smtClean="0"/>
              <a:t>CHARLIE</a:t>
            </a:r>
            <a:endParaRPr lang="en-US" sz="88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507288" y="2430049"/>
            <a:ext cx="926926" cy="275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15145" y="3238774"/>
            <a:ext cx="3882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  Stanford </a:t>
            </a:r>
            <a:r>
              <a:rPr lang="en-US" dirty="0" err="1" smtClean="0"/>
              <a:t>Unviery</a:t>
            </a:r>
            <a:r>
              <a:rPr lang="en-US" dirty="0" smtClean="0"/>
              <a:t> Jackets 30,000</a:t>
            </a:r>
          </a:p>
          <a:p>
            <a:r>
              <a:rPr lang="en-US" dirty="0" smtClean="0"/>
              <a:t>SALES</a:t>
            </a:r>
            <a:endParaRPr lang="en-US" dirty="0"/>
          </a:p>
        </p:txBody>
      </p:sp>
      <p:sp>
        <p:nvSpPr>
          <p:cNvPr id="16" name="Right Arrow 15"/>
          <p:cNvSpPr/>
          <p:nvPr/>
        </p:nvSpPr>
        <p:spPr>
          <a:xfrm rot="11805408">
            <a:off x="4309044" y="2896295"/>
            <a:ext cx="2592888" cy="168395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145" y="5107189"/>
            <a:ext cx="2534419" cy="142561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5398718" y="5323562"/>
            <a:ext cx="4221271" cy="8893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73250" y="5411244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IMPORT</a:t>
            </a:r>
            <a:endParaRPr lang="en-US" b="1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4659682" y="6099969"/>
            <a:ext cx="499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i.e. </a:t>
            </a:r>
            <a:r>
              <a:rPr lang="en-US" dirty="0" err="1" smtClean="0"/>
              <a:t>CPVA.phil</a:t>
            </a:r>
            <a:r>
              <a:rPr lang="en-US" dirty="0" smtClean="0"/>
              <a:t>(</a:t>
            </a:r>
            <a:r>
              <a:rPr lang="en-US" dirty="0" err="1" smtClean="0"/>
              <a:t>truck.nonPoceCityHaywar</a:t>
            </a:r>
            <a:r>
              <a:rPr lang="en-US" dirty="0" smtClean="0"/>
              <a:t>().</a:t>
            </a:r>
            <a:r>
              <a:rPr lang="en-US" dirty="0" err="1" smtClean="0"/>
              <a:t>interivew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659682" y="6452635"/>
            <a:ext cx="4746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 </a:t>
            </a:r>
            <a:r>
              <a:rPr lang="en-US" dirty="0" err="1" smtClean="0"/>
              <a:t>nonPocileCity</a:t>
            </a:r>
            <a:r>
              <a:rPr lang="en-US" dirty="0" smtClean="0"/>
              <a:t>(Redwood City) RED</a:t>
            </a:r>
          </a:p>
          <a:p>
            <a:r>
              <a:rPr lang="en-US" dirty="0" smtClean="0"/>
              <a:t>FBI:WMD: </a:t>
            </a:r>
            <a:r>
              <a:rPr lang="en-US" dirty="0" err="1" smtClean="0"/>
              <a:t>nonPiceCIty</a:t>
            </a:r>
            <a:r>
              <a:rPr lang="en-US" dirty="0" smtClean="0"/>
              <a:t>(foster city)BLUE/GODLEN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133" y="4282625"/>
            <a:ext cx="2292879" cy="229287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412560" y="5046496"/>
            <a:ext cx="10918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Ueber</a:t>
            </a:r>
            <a:endParaRPr lang="en-US" dirty="0" smtClean="0"/>
          </a:p>
          <a:p>
            <a:r>
              <a:rPr lang="en-US" dirty="0" smtClean="0"/>
              <a:t>Black</a:t>
            </a:r>
          </a:p>
          <a:p>
            <a:r>
              <a:rPr lang="en-US" dirty="0" smtClean="0"/>
              <a:t>And BLUE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88115" y="3623150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?</a:t>
            </a:r>
            <a:endParaRPr lang="en-US" sz="9600" dirty="0"/>
          </a:p>
        </p:txBody>
      </p:sp>
      <p:cxnSp>
        <p:nvCxnSpPr>
          <p:cNvPr id="29" name="Straight Connector 28"/>
          <p:cNvCxnSpPr>
            <a:stCxn id="8" idx="3"/>
          </p:cNvCxnSpPr>
          <p:nvPr/>
        </p:nvCxnSpPr>
        <p:spPr>
          <a:xfrm>
            <a:off x="2048097" y="4187426"/>
            <a:ext cx="3350621" cy="25883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242864" y="4809995"/>
            <a:ext cx="1139163" cy="1642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72" y="4974456"/>
            <a:ext cx="929246" cy="92924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153338" y="6039669"/>
            <a:ext cx="206819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IMPORT: </a:t>
            </a:r>
            <a:r>
              <a:rPr lang="en-US" sz="800" strike="sngStrike" dirty="0" smtClean="0"/>
              <a:t>Mafia Massimo</a:t>
            </a:r>
          </a:p>
          <a:p>
            <a:r>
              <a:rPr lang="en-US" sz="800" strike="sngStrike" dirty="0"/>
              <a:t>	</a:t>
            </a:r>
            <a:r>
              <a:rPr lang="en-US" sz="800" strike="sngStrike" dirty="0" smtClean="0"/>
              <a:t>Pope </a:t>
            </a:r>
            <a:r>
              <a:rPr lang="en-US" sz="800" strike="sngStrike" dirty="0" err="1" smtClean="0"/>
              <a:t>Francoco</a:t>
            </a:r>
            <a:endParaRPr lang="en-US" sz="800" strike="sngStrike" dirty="0" smtClean="0"/>
          </a:p>
          <a:p>
            <a:r>
              <a:rPr lang="en-US" sz="800" strike="sngStrike" dirty="0"/>
              <a:t>	</a:t>
            </a:r>
            <a:r>
              <a:rPr lang="en-US" sz="800" strike="sngStrike" dirty="0" err="1" smtClean="0"/>
              <a:t>eis</a:t>
            </a:r>
            <a:r>
              <a:rPr lang="en-US" sz="800" strike="sngStrike" dirty="0" smtClean="0"/>
              <a:t> cream, </a:t>
            </a:r>
            <a:r>
              <a:rPr lang="en-US" sz="800" strike="sngStrike" dirty="0" err="1" smtClean="0"/>
              <a:t>macdoenaia</a:t>
            </a:r>
            <a:endParaRPr lang="en-US" sz="800" strike="sngStrike" dirty="0" smtClean="0"/>
          </a:p>
          <a:p>
            <a:r>
              <a:rPr lang="en-US" sz="800" strike="sngStrike" dirty="0" smtClean="0"/>
              <a:t>SF: </a:t>
            </a:r>
            <a:r>
              <a:rPr lang="en-US" sz="800" strike="sngStrike" dirty="0" err="1" smtClean="0"/>
              <a:t>cabornaa</a:t>
            </a:r>
            <a:r>
              <a:rPr lang="en-US" sz="800" strike="sngStrike" dirty="0" smtClean="0"/>
              <a:t> Wife, </a:t>
            </a:r>
            <a:r>
              <a:rPr lang="en-US" sz="800" strike="sngStrike" dirty="0" err="1" smtClean="0"/>
              <a:t>Husler</a:t>
            </a:r>
            <a:r>
              <a:rPr lang="en-US" sz="800" strike="sngStrike" dirty="0" smtClean="0"/>
              <a:t> Café</a:t>
            </a:r>
          </a:p>
          <a:p>
            <a:r>
              <a:rPr lang="en-US" sz="800" dirty="0" smtClean="0"/>
              <a:t>[x] no</a:t>
            </a:r>
          </a:p>
          <a:p>
            <a:r>
              <a:rPr lang="en-US" sz="800" strike="sngStrike" dirty="0" smtClean="0"/>
              <a:t>Dual Income; women </a:t>
            </a:r>
            <a:r>
              <a:rPr lang="en-US" sz="800" strike="sngStrike" dirty="0" err="1" smtClean="0"/>
              <a:t>olny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Brooklyn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4879" y="6099969"/>
            <a:ext cx="923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EXPORT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52571" y="5627330"/>
            <a:ext cx="23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strike="sngStrike" dirty="0" smtClean="0"/>
              <a:t>Asset </a:t>
            </a:r>
            <a:r>
              <a:rPr lang="en-US" strike="sngStrike" dirty="0" err="1" smtClean="0"/>
              <a:t>managment</a:t>
            </a:r>
            <a:endParaRPr lang="en-US" strike="sngStrike" dirty="0"/>
          </a:p>
        </p:txBody>
      </p:sp>
      <p:sp>
        <p:nvSpPr>
          <p:cNvPr id="36" name="Rectangle 35"/>
          <p:cNvSpPr/>
          <p:nvPr/>
        </p:nvSpPr>
        <p:spPr>
          <a:xfrm>
            <a:off x="3098325" y="4825317"/>
            <a:ext cx="1626519" cy="5846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DUBLIN/IRON HOUR TIAIL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713278" y="5046496"/>
            <a:ext cx="1240782" cy="857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60679" y="50249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31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0861067" y="2092497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?</a:t>
            </a:r>
            <a:endParaRPr lang="en-US" sz="9600" dirty="0"/>
          </a:p>
        </p:txBody>
      </p:sp>
      <p:sp>
        <p:nvSpPr>
          <p:cNvPr id="41" name="TextBox 40"/>
          <p:cNvSpPr txBox="1"/>
          <p:nvPr/>
        </p:nvSpPr>
        <p:spPr>
          <a:xfrm>
            <a:off x="10146082" y="4534422"/>
            <a:ext cx="18670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TORT-2 Auschwitz</a:t>
            </a:r>
          </a:p>
          <a:p>
            <a:r>
              <a:rPr lang="en-US" dirty="0" smtClean="0"/>
              <a:t>SNL</a:t>
            </a:r>
          </a:p>
          <a:p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64866" y="4979610"/>
            <a:ext cx="600431" cy="78862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563806" y="4840132"/>
            <a:ext cx="2651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Shoeffel</a:t>
            </a:r>
            <a:r>
              <a:rPr lang="en-US" dirty="0" smtClean="0"/>
              <a:t> 800DM</a:t>
            </a:r>
          </a:p>
          <a:p>
            <a:r>
              <a:rPr lang="en-US" dirty="0" err="1" smtClean="0"/>
              <a:t>Unviery</a:t>
            </a:r>
            <a:r>
              <a:rPr lang="en-US" dirty="0" smtClean="0"/>
              <a:t> Family Rain Jacket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9820405" y="5768236"/>
            <a:ext cx="126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University?</a:t>
            </a:r>
            <a:endParaRPr lang="en-US" b="1" strike="sngStrike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9995770" y="4407980"/>
            <a:ext cx="3457183" cy="1412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266" y="3928704"/>
            <a:ext cx="1014062" cy="101406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95770" y="3690868"/>
            <a:ext cx="2518944" cy="37753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628" y="5845970"/>
            <a:ext cx="612054" cy="559964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10861067" y="4223938"/>
            <a:ext cx="1953059" cy="750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8" idx="1"/>
          </p:cNvCxnSpPr>
          <p:nvPr/>
        </p:nvCxnSpPr>
        <p:spPr>
          <a:xfrm>
            <a:off x="11277628" y="6125952"/>
            <a:ext cx="794700" cy="692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9995770" y="3321536"/>
            <a:ext cx="120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PREA 1994</a:t>
            </a:r>
            <a:endParaRPr lang="en-US" b="1" dirty="0"/>
          </a:p>
        </p:txBody>
      </p:sp>
      <p:sp>
        <p:nvSpPr>
          <p:cNvPr id="57" name="Cube 56"/>
          <p:cNvSpPr/>
          <p:nvPr/>
        </p:nvSpPr>
        <p:spPr>
          <a:xfrm>
            <a:off x="11188815" y="3181968"/>
            <a:ext cx="1071091" cy="53355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9957839" y="2921894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dirty="0" err="1" smtClean="0"/>
              <a:t>VP,zoo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10697227" y="2769783"/>
            <a:ext cx="382380" cy="788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0912951" y="3916049"/>
            <a:ext cx="1201653" cy="8484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10871409" y="4757260"/>
            <a:ext cx="1201653" cy="8484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 flipV="1">
            <a:off x="8041710" y="3623150"/>
            <a:ext cx="2104372" cy="1700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843886" y="51765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48664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365" y="3786774"/>
            <a:ext cx="1333500" cy="17145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038" y="1402916"/>
            <a:ext cx="4437768" cy="224080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822521" y="4183693"/>
            <a:ext cx="2367419" cy="1127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9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502" y="1311555"/>
            <a:ext cx="10326193" cy="52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51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3326" y="3579223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N/E/W/S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0" y="984687"/>
            <a:ext cx="4514850" cy="3228975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>
          <a:xfrm>
            <a:off x="5647038" y="2311376"/>
            <a:ext cx="1371600" cy="16371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62466" y="4356649"/>
            <a:ext cx="156754" cy="18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214236" y="3531789"/>
            <a:ext cx="156754" cy="18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214236" y="3531789"/>
            <a:ext cx="156754" cy="1872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6292613" y="2444846"/>
            <a:ext cx="0" cy="1382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5749192" y="2149287"/>
            <a:ext cx="1384663" cy="1637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773" y="3446430"/>
            <a:ext cx="4399931" cy="33364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488" y="924023"/>
            <a:ext cx="4762500" cy="2476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0" y="4356649"/>
            <a:ext cx="1734262" cy="10857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161" y="4899548"/>
            <a:ext cx="777702" cy="11634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480" y="4450250"/>
            <a:ext cx="1095375" cy="17145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3707704" y="4809995"/>
            <a:ext cx="1841326" cy="1354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14236" y="507311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cccp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5082207" y="3898939"/>
            <a:ext cx="2501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ATOMICCLOCI</a:t>
            </a:r>
          </a:p>
          <a:p>
            <a:r>
              <a:rPr lang="en-US" dirty="0" smtClean="0"/>
              <a:t>MATHEW(</a:t>
            </a:r>
            <a:r>
              <a:rPr lang="en-US" strike="sngStrike" dirty="0" err="1" smtClean="0"/>
              <a:t>Ossite</a:t>
            </a:r>
            <a:r>
              <a:rPr lang="en-US" strike="sngStrike" dirty="0" smtClean="0"/>
              <a:t>/onsite 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testing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3507034" y="4530216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HOMICIDE[]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2728" y="4962576"/>
            <a:ext cx="1156877" cy="143020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082207" y="1290181"/>
            <a:ext cx="784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iCPVA</a:t>
            </a:r>
            <a:endParaRPr lang="en-US" dirty="0" smtClean="0"/>
          </a:p>
          <a:p>
            <a:r>
              <a:rPr lang="en-US" dirty="0" smtClean="0"/>
              <a:t>Infant 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6" y="4822269"/>
            <a:ext cx="3077050" cy="1829598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1843601" y="5349780"/>
            <a:ext cx="16510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FBI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06" y="1357877"/>
            <a:ext cx="1379185" cy="820056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221820" y="1567180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213" y="1698736"/>
            <a:ext cx="2168899" cy="10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71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sp>
        <p:nvSpPr>
          <p:cNvPr id="25" name="Rectangle 24"/>
          <p:cNvSpPr/>
          <p:nvPr/>
        </p:nvSpPr>
        <p:spPr>
          <a:xfrm>
            <a:off x="3156559" y="2016690"/>
            <a:ext cx="2455101" cy="22797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JFK.CHECKPOINT</a:t>
            </a:r>
            <a:br>
              <a:rPr lang="en-US" dirty="0" smtClean="0"/>
            </a:br>
            <a:r>
              <a:rPr lang="en-US" dirty="0" smtClean="0"/>
              <a:t>CHARLIE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188181" y="2016690"/>
            <a:ext cx="2542784" cy="22797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796550" y="2680570"/>
            <a:ext cx="1206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&lt;- IMPORT</a:t>
            </a:r>
          </a:p>
          <a:p>
            <a:r>
              <a:rPr lang="en-US" b="1" dirty="0" smtClean="0"/>
              <a:t>&lt;- EXPORT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34413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430" y="1089765"/>
            <a:ext cx="3392152" cy="5449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0249" y="2297613"/>
            <a:ext cx="1190625" cy="196215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540701" y="2154477"/>
            <a:ext cx="1490598" cy="24801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1948" y="1061860"/>
            <a:ext cx="34189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</a:t>
            </a:r>
          </a:p>
          <a:p>
            <a:r>
              <a:rPr lang="en-US" sz="1200" strike="sngStrike" dirty="0" err="1" smtClean="0"/>
              <a:t>roth.ibmd.meir.blackhwa.metz.raincoat.crums.store</a:t>
            </a:r>
            <a:endParaRPr lang="en-US" sz="1200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680249" y="2297613"/>
            <a:ext cx="1463784" cy="23370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3614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37" y="1540702"/>
            <a:ext cx="4594037" cy="30184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28" y="1540702"/>
            <a:ext cx="3028950" cy="30289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949863" y="893806"/>
            <a:ext cx="3870542" cy="46346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13432" y="1024634"/>
            <a:ext cx="3870542" cy="46346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096000" y="1155462"/>
            <a:ext cx="3870542" cy="46346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666711" y="886848"/>
            <a:ext cx="3870542" cy="46346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353445" y="1024634"/>
            <a:ext cx="3870542" cy="46346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88" y="4689995"/>
            <a:ext cx="710898" cy="5324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723" y="4729857"/>
            <a:ext cx="740283" cy="4926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030" y="5245035"/>
            <a:ext cx="547552" cy="5450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880" y="5278385"/>
            <a:ext cx="913763" cy="5117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39" y="4735294"/>
            <a:ext cx="1649946" cy="92397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748" y="4689995"/>
            <a:ext cx="1567368" cy="1043012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8141027" y="4694582"/>
            <a:ext cx="770686" cy="888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4096644" y="4753071"/>
            <a:ext cx="770686" cy="888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flipH="1">
            <a:off x="8225182" y="5733007"/>
            <a:ext cx="753599" cy="888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397" y="5906718"/>
            <a:ext cx="1232730" cy="82032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723" y="6104920"/>
            <a:ext cx="560823" cy="56082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353445" y="5906718"/>
            <a:ext cx="1519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Wyland,espsic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383290" y="6036753"/>
            <a:ext cx="1243688" cy="530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flipH="1">
            <a:off x="4671686" y="5777327"/>
            <a:ext cx="753599" cy="8884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6556639" y="5278385"/>
            <a:ext cx="1806389" cy="17920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771473" y="4667375"/>
            <a:ext cx="1806389" cy="17920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125793" y="4545105"/>
            <a:ext cx="1806389" cy="17920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674162" y="4621563"/>
            <a:ext cx="1806389" cy="17920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035644" y="4637678"/>
            <a:ext cx="1806389" cy="17920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799705" y="4778112"/>
            <a:ext cx="1806389" cy="17920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480091" y="1018349"/>
            <a:ext cx="2409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Oli</a:t>
            </a:r>
            <a:r>
              <a:rPr lang="en-US" dirty="0" smtClean="0"/>
              <a:t>		</a:t>
            </a:r>
            <a:r>
              <a:rPr lang="en-US" strike="sngStrike" dirty="0" smtClean="0"/>
              <a:t>free</a:t>
            </a:r>
            <a:endParaRPr lang="en-US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4572000" y="893806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Uncle Sexton Sam</a:t>
            </a:r>
            <a:endParaRPr lang="en-US" sz="800" strike="sngStrike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9132641" y="4218018"/>
            <a:ext cx="1605071" cy="20580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322202" y="4338996"/>
            <a:ext cx="1605071" cy="20580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710" y="5997767"/>
            <a:ext cx="671303" cy="44753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230" y="6036753"/>
            <a:ext cx="672268" cy="44736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279" y="6021669"/>
            <a:ext cx="363662" cy="363662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651353" y="6104920"/>
            <a:ext cx="2338584" cy="211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>
            <a:off x="3941524" y="1139376"/>
            <a:ext cx="3870542" cy="46346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12897" y="3219249"/>
            <a:ext cx="26398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Yuglosvie</a:t>
            </a:r>
            <a:r>
              <a:rPr lang="en-US" dirty="0" err="1" smtClean="0"/>
              <a:t>.Gov.Schwaegger</a:t>
            </a:r>
            <a:endParaRPr lang="en-US" dirty="0" smtClean="0"/>
          </a:p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Agron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Uka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101" y="3829406"/>
            <a:ext cx="519840" cy="51984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1269364" y="3707136"/>
            <a:ext cx="1513649" cy="8379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790115" y="3711692"/>
            <a:ext cx="764272" cy="506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KIT</a:t>
            </a:r>
            <a:endParaRPr lang="en-US" strike="sngStrike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1740279" y="2417523"/>
            <a:ext cx="2931407" cy="1708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4480091" y="1778696"/>
            <a:ext cx="743046" cy="12712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" y="837181"/>
            <a:ext cx="2847975" cy="16002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92" y="2465050"/>
            <a:ext cx="2082859" cy="79537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73072" y="900072"/>
            <a:ext cx="5550316" cy="585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42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0" y="837181"/>
            <a:ext cx="2847975" cy="16002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92" y="2465050"/>
            <a:ext cx="2082859" cy="79537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9260" y="1637281"/>
            <a:ext cx="4729141" cy="49918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758757" y="1336708"/>
            <a:ext cx="84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Millers</a:t>
            </a:r>
            <a:endParaRPr lang="en-US" b="1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4321479" y="2862738"/>
            <a:ext cx="45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Vs.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321479" y="2862738"/>
            <a:ext cx="651354" cy="610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3402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9260" y="1637281"/>
            <a:ext cx="4729141" cy="499187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758757" y="1336708"/>
            <a:ext cx="84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Millers</a:t>
            </a:r>
            <a:endParaRPr lang="en-US" b="1" strike="sngStrike" dirty="0"/>
          </a:p>
        </p:txBody>
      </p:sp>
    </p:spTree>
    <p:extLst>
      <p:ext uri="{BB962C8B-B14F-4D97-AF65-F5344CB8AC3E}">
        <p14:creationId xmlns:p14="http://schemas.microsoft.com/office/powerpoint/2010/main" val="371211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8518701" y="1509092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POLICE</a:t>
            </a:r>
            <a:endParaRPr lang="en-US" sz="36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4387231" y="2039983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§Elder Abuse</a:t>
            </a:r>
          </a:p>
          <a:p>
            <a:r>
              <a:rPr lang="en-US" sz="800" dirty="0" smtClean="0"/>
              <a:t>!§422.6 Hate Crime</a:t>
            </a:r>
            <a:endParaRPr lang="en-US" sz="800" dirty="0"/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4475874" y="1466615"/>
            <a:ext cx="43867" cy="5486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4629893" y="1476552"/>
            <a:ext cx="112007" cy="5359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4250588" y="1476552"/>
            <a:ext cx="922661" cy="591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4886971" y="1898335"/>
            <a:ext cx="362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PITT</a:t>
            </a:r>
            <a:endParaRPr lang="en-US" sz="800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4882719" y="3469710"/>
            <a:ext cx="46520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Dave  JFK(report to)</a:t>
            </a:r>
          </a:p>
          <a:p>
            <a:r>
              <a:rPr lang="en-US" dirty="0"/>
              <a:t> </a:t>
            </a:r>
            <a:r>
              <a:rPr lang="en-US" dirty="0" smtClean="0"/>
              <a:t>  - jerry 20; §Elder Abuse</a:t>
            </a:r>
          </a:p>
          <a:p>
            <a:r>
              <a:rPr lang="en-US" dirty="0"/>
              <a:t> </a:t>
            </a:r>
            <a:r>
              <a:rPr lang="en-US" dirty="0" smtClean="0"/>
              <a:t>  - </a:t>
            </a:r>
            <a:r>
              <a:rPr lang="en-US" dirty="0" err="1" smtClean="0"/>
              <a:t>martellit</a:t>
            </a:r>
            <a:r>
              <a:rPr lang="en-US" dirty="0" smtClean="0"/>
              <a:t> JKF( report to </a:t>
            </a:r>
            <a:r>
              <a:rPr lang="en-US" dirty="0" err="1" smtClean="0"/>
              <a:t>chienae</a:t>
            </a:r>
            <a:r>
              <a:rPr lang="en-US" dirty="0" smtClean="0"/>
              <a:t> </a:t>
            </a:r>
            <a:r>
              <a:rPr lang="en-US" dirty="0" err="1" smtClean="0"/>
              <a:t>alen</a:t>
            </a:r>
            <a:r>
              <a:rPr lang="en-US" dirty="0" smtClean="0"/>
              <a:t> IT)</a:t>
            </a:r>
          </a:p>
          <a:p>
            <a:r>
              <a:rPr lang="en-US" dirty="0"/>
              <a:t> </a:t>
            </a:r>
            <a:r>
              <a:rPr lang="en-US" dirty="0" smtClean="0"/>
              <a:t>  - </a:t>
            </a:r>
            <a:r>
              <a:rPr lang="en-US" dirty="0" err="1" smtClean="0"/>
              <a:t>nina</a:t>
            </a:r>
            <a:r>
              <a:rPr lang="en-US" dirty="0" smtClean="0"/>
              <a:t> </a:t>
            </a:r>
            <a:r>
              <a:rPr lang="en-US" dirty="0" err="1" smtClean="0"/>
              <a:t>musiani</a:t>
            </a:r>
            <a:r>
              <a:rPr lang="en-US" dirty="0" smtClean="0"/>
              <a:t>, </a:t>
            </a:r>
            <a:r>
              <a:rPr lang="en-US" dirty="0" err="1" smtClean="0"/>
              <a:t>backu</a:t>
            </a:r>
            <a:r>
              <a:rPr lang="en-US" dirty="0" smtClean="0"/>
              <a:t> </a:t>
            </a:r>
            <a:r>
              <a:rPr lang="en-US" dirty="0" err="1" smtClean="0"/>
              <a:t>indian</a:t>
            </a:r>
            <a:r>
              <a:rPr lang="en-US" dirty="0" smtClean="0"/>
              <a:t> guy, §Elder abuse</a:t>
            </a:r>
          </a:p>
          <a:p>
            <a:r>
              <a:rPr lang="en-US" dirty="0"/>
              <a:t> </a:t>
            </a:r>
            <a:r>
              <a:rPr lang="en-US" dirty="0" smtClean="0"/>
              <a:t>  - </a:t>
            </a:r>
            <a:r>
              <a:rPr lang="en-US" dirty="0" err="1" smtClean="0"/>
              <a:t>taras</a:t>
            </a:r>
            <a:r>
              <a:rPr lang="en-US" dirty="0" smtClean="0"/>
              <a:t>/Robert  ROW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4685896" y="2631358"/>
            <a:ext cx="2775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COME BACK YOU SCHWEIN</a:t>
            </a:r>
            <a:endParaRPr lang="en-US" b="1" strike="sngStrike" dirty="0"/>
          </a:p>
        </p:txBody>
      </p:sp>
      <p:cxnSp>
        <p:nvCxnSpPr>
          <p:cNvPr id="88" name="Straight Arrow Connector 87"/>
          <p:cNvCxnSpPr>
            <a:endCxn id="84" idx="3"/>
          </p:cNvCxnSpPr>
          <p:nvPr/>
        </p:nvCxnSpPr>
        <p:spPr>
          <a:xfrm flipH="1" flipV="1">
            <a:off x="5249571" y="2006057"/>
            <a:ext cx="1564588" cy="536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3519814" y="3620022"/>
            <a:ext cx="1362905" cy="89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569667" y="3243400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 FBI:KIDNAPPING</a:t>
            </a:r>
            <a:endParaRPr lang="en-US" dirty="0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4387231" y="3554010"/>
            <a:ext cx="862340" cy="616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741900" y="3089264"/>
            <a:ext cx="295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CAMP DAVID(JFK(</a:t>
            </a:r>
            <a:r>
              <a:rPr lang="en-US" dirty="0" err="1" smtClean="0"/>
              <a:t>dave,davut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96" name="Straight Connector 95"/>
          <p:cNvCxnSpPr/>
          <p:nvPr/>
        </p:nvCxnSpPr>
        <p:spPr>
          <a:xfrm flipH="1">
            <a:off x="6450904" y="3243400"/>
            <a:ext cx="1553228" cy="30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8254652" y="3000690"/>
            <a:ext cx="1968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Roth.ibm.damiler.*</a:t>
            </a:r>
            <a:endParaRPr lang="en-US" dirty="0"/>
          </a:p>
        </p:txBody>
      </p:sp>
      <p:cxnSp>
        <p:nvCxnSpPr>
          <p:cNvPr id="99" name="Straight Connector 98"/>
          <p:cNvCxnSpPr>
            <a:stCxn id="97" idx="1"/>
          </p:cNvCxnSpPr>
          <p:nvPr/>
        </p:nvCxnSpPr>
        <p:spPr>
          <a:xfrm>
            <a:off x="8254652" y="3185356"/>
            <a:ext cx="1785619" cy="58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8324354" y="281602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JFK(Bar</a:t>
            </a:r>
            <a:r>
              <a:rPr lang="en-US" dirty="0"/>
              <a:t>)</a:t>
            </a:r>
          </a:p>
        </p:txBody>
      </p:sp>
      <p:cxnSp>
        <p:nvCxnSpPr>
          <p:cNvPr id="102" name="Straight Connector 101"/>
          <p:cNvCxnSpPr/>
          <p:nvPr/>
        </p:nvCxnSpPr>
        <p:spPr>
          <a:xfrm>
            <a:off x="5068271" y="4471792"/>
            <a:ext cx="3086173" cy="62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stCxn id="85" idx="1"/>
          </p:cNvCxnSpPr>
          <p:nvPr/>
        </p:nvCxnSpPr>
        <p:spPr>
          <a:xfrm>
            <a:off x="4882719" y="4208374"/>
            <a:ext cx="1213281" cy="20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5068271" y="3905377"/>
            <a:ext cx="1027729" cy="30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4711918" y="4704230"/>
            <a:ext cx="1899439" cy="88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 flipV="1">
            <a:off x="5819001" y="3664809"/>
            <a:ext cx="1389739" cy="44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23" y="2490567"/>
            <a:ext cx="2348484" cy="2348484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>
            <a:off x="776614" y="2155423"/>
            <a:ext cx="3056350" cy="38946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776614" y="2490567"/>
            <a:ext cx="2817749" cy="22976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541312" y="2471203"/>
            <a:ext cx="2817749" cy="22976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95" y="4858415"/>
            <a:ext cx="203817" cy="177973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77" y="2520185"/>
            <a:ext cx="254811" cy="254811"/>
          </a:xfrm>
          <a:prstGeom prst="rect">
            <a:avLst/>
          </a:prstGeom>
        </p:spPr>
      </p:pic>
      <p:cxnSp>
        <p:nvCxnSpPr>
          <p:cNvPr id="120" name="Straight Connector 119"/>
          <p:cNvCxnSpPr/>
          <p:nvPr/>
        </p:nvCxnSpPr>
        <p:spPr>
          <a:xfrm>
            <a:off x="4624947" y="2419833"/>
            <a:ext cx="409714" cy="3693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>
            <a:off x="1177447" y="4704230"/>
            <a:ext cx="1127342" cy="5817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433" y="6081866"/>
            <a:ext cx="1039039" cy="519520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975" y="5521003"/>
            <a:ext cx="789354" cy="442038"/>
          </a:xfrm>
          <a:prstGeom prst="rect">
            <a:avLst/>
          </a:prstGeom>
        </p:spPr>
      </p:pic>
      <p:cxnSp>
        <p:nvCxnSpPr>
          <p:cNvPr id="125" name="Straight Connector 124"/>
          <p:cNvCxnSpPr/>
          <p:nvPr/>
        </p:nvCxnSpPr>
        <p:spPr>
          <a:xfrm>
            <a:off x="10647123" y="4666540"/>
            <a:ext cx="1416349" cy="22636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660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/>
          <p:cNvCxnSpPr/>
          <p:nvPr/>
        </p:nvCxnSpPr>
        <p:spPr>
          <a:xfrm flipH="1" flipV="1">
            <a:off x="4716897" y="3883068"/>
            <a:ext cx="6544002" cy="1459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312" y="2200275"/>
            <a:ext cx="1857375" cy="2457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99342" y="137786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67312" y="5110805"/>
            <a:ext cx="4835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In office </a:t>
            </a:r>
            <a:r>
              <a:rPr lang="en-US" b="1" i="0" dirty="0" smtClean="0">
                <a:solidFill>
                  <a:srgbClr val="202124"/>
                </a:solidFill>
                <a:effectLst/>
                <a:latin typeface="Google Sans"/>
              </a:rPr>
              <a:t>September 1, 1993 – June 30, 1999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897" y="5480137"/>
            <a:ext cx="7267575" cy="1457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088" y="4454593"/>
            <a:ext cx="1167902" cy="65621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350684" y="3983277"/>
            <a:ext cx="1652247" cy="17661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655485" y="5110805"/>
            <a:ext cx="150312" cy="15405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292" y="6548101"/>
            <a:ext cx="413731" cy="30989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7452986" y="6208799"/>
            <a:ext cx="1066102" cy="10688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888703" y="623833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09" y="1253810"/>
            <a:ext cx="3392152" cy="544924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860168" y="1966586"/>
            <a:ext cx="1823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 Gov. </a:t>
            </a:r>
            <a:r>
              <a:rPr lang="en-US" dirty="0" err="1" smtClean="0"/>
              <a:t>Schwegger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4595117" y="1089764"/>
            <a:ext cx="37578" cy="57682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745064" y="1402916"/>
            <a:ext cx="410240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41.ELKE</a:t>
            </a:r>
          </a:p>
          <a:p>
            <a:r>
              <a:rPr lang="en-US" sz="9600" dirty="0" smtClean="0"/>
              <a:t>.avg</a:t>
            </a:r>
            <a:endParaRPr lang="en-US" sz="96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1523" y="5009525"/>
            <a:ext cx="285946" cy="28594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10997852" y="4770645"/>
            <a:ext cx="1515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Restrain order</a:t>
            </a:r>
            <a:endParaRPr lang="en-US" strike="sngStrike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2750579" y="2200275"/>
            <a:ext cx="2100792" cy="1632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1323971" y="4634570"/>
            <a:ext cx="931101" cy="893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997875" y="4596907"/>
            <a:ext cx="967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IMPORT</a:t>
            </a:r>
          </a:p>
          <a:p>
            <a:r>
              <a:rPr lang="en-US" b="1" strike="sngStrike" dirty="0" smtClean="0"/>
              <a:t>EXPORT</a:t>
            </a:r>
            <a:endParaRPr lang="en-US" b="1" strike="sngStrike" dirty="0"/>
          </a:p>
        </p:txBody>
      </p:sp>
    </p:spTree>
    <p:extLst>
      <p:ext uri="{BB962C8B-B14F-4D97-AF65-F5344CB8AC3E}">
        <p14:creationId xmlns:p14="http://schemas.microsoft.com/office/powerpoint/2010/main" val="847804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6096000" y="3894557"/>
            <a:ext cx="81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Stage?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768" y="4656837"/>
            <a:ext cx="2301317" cy="11445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08324" y="3645243"/>
            <a:ext cx="145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Dev-</a:t>
            </a:r>
            <a:r>
              <a:rPr lang="en-US" dirty="0" err="1" smtClean="0"/>
              <a:t>eng</a:t>
            </a:r>
            <a:r>
              <a:rPr lang="en-US" dirty="0" smtClean="0"/>
              <a:t>-</a:t>
            </a:r>
            <a:r>
              <a:rPr lang="en-US" dirty="0" err="1" smtClean="0"/>
              <a:t>avg</a:t>
            </a:r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8" name="Straight Connector 7"/>
          <p:cNvCxnSpPr>
            <a:stCxn id="6" idx="1"/>
          </p:cNvCxnSpPr>
          <p:nvPr/>
        </p:nvCxnSpPr>
        <p:spPr>
          <a:xfrm>
            <a:off x="7908324" y="3829909"/>
            <a:ext cx="1791730" cy="646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957" y="2500712"/>
            <a:ext cx="2301317" cy="1144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891" y="1063630"/>
            <a:ext cx="2301317" cy="114453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096000" y="1359243"/>
            <a:ext cx="1626973" cy="276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PRODUCTION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6292549" y="2916195"/>
            <a:ext cx="1739343" cy="1567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016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sp>
        <p:nvSpPr>
          <p:cNvPr id="3" name="TextBox 2"/>
          <p:cNvSpPr txBox="1"/>
          <p:nvPr/>
        </p:nvSpPr>
        <p:spPr>
          <a:xfrm>
            <a:off x="5745892" y="2879124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9:19 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0867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19" y="2573696"/>
            <a:ext cx="7203673" cy="40340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468" y="2545206"/>
            <a:ext cx="4405056" cy="329954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335992" y="2055331"/>
            <a:ext cx="4856008" cy="41024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01" y="1106915"/>
            <a:ext cx="1309688" cy="87153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26341" y="867318"/>
            <a:ext cx="2000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phil.</a:t>
            </a:r>
            <a:r>
              <a:rPr lang="en-US" strike="sngStrike" dirty="0" err="1" smtClean="0"/>
              <a:t>tv</a:t>
            </a:r>
            <a:r>
              <a:rPr lang="en-US" strike="sngStrike" dirty="0" smtClean="0"/>
              <a:t>:.offsite(</a:t>
            </a:r>
            <a:r>
              <a:rPr lang="en-US" strike="sngStrike" dirty="0" err="1" smtClean="0"/>
              <a:t>russ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5802" y="1271374"/>
            <a:ext cx="898372" cy="78395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880707" y="1106915"/>
            <a:ext cx="1089895" cy="11420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3703270" y="1246656"/>
            <a:ext cx="1638905" cy="8621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22722" y="963827"/>
            <a:ext cx="227017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 Russ[0],</a:t>
            </a:r>
            <a:r>
              <a:rPr lang="en-US" sz="800" dirty="0" err="1" smtClean="0"/>
              <a:t>armond,Kenny</a:t>
            </a:r>
            <a:endParaRPr lang="en-US" sz="800" dirty="0" smtClean="0"/>
          </a:p>
          <a:p>
            <a:r>
              <a:rPr lang="en-US" sz="800" dirty="0" err="1" smtClean="0"/>
              <a:t>nonPolideDEA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cocain</a:t>
            </a:r>
            <a:r>
              <a:rPr lang="en-US" sz="800" dirty="0" smtClean="0"/>
              <a:t>)</a:t>
            </a:r>
          </a:p>
          <a:p>
            <a:r>
              <a:rPr lang="en-US" sz="800" strike="sngStrike" dirty="0" err="1" smtClean="0"/>
              <a:t>Tim,steve</a:t>
            </a:r>
            <a:endParaRPr lang="en-US" sz="800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71849" y="2248930"/>
            <a:ext cx="6833286" cy="98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103" y="1117470"/>
            <a:ext cx="1102549" cy="734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83" y="1203482"/>
            <a:ext cx="613861" cy="81953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2334377" y="1246656"/>
            <a:ext cx="1354115" cy="7763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24417" y="1202091"/>
            <a:ext cx="1354115" cy="7763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263721" y="1617460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Win a </a:t>
            </a:r>
            <a:r>
              <a:rPr lang="en-US" strike="sngStrike" dirty="0" err="1" smtClean="0"/>
              <a:t>tv</a:t>
            </a:r>
            <a:endParaRPr lang="en-US" strike="sngStrike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7427667" y="2545206"/>
            <a:ext cx="4538857" cy="38308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105135" y="4942703"/>
            <a:ext cx="4596714" cy="2347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0644" y="2435910"/>
            <a:ext cx="7295348" cy="41636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118588" y="1195041"/>
            <a:ext cx="1089895" cy="11420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2" idx="2"/>
          </p:cNvCxnSpPr>
          <p:nvPr/>
        </p:nvCxnSpPr>
        <p:spPr>
          <a:xfrm flipH="1" flipV="1">
            <a:off x="3794945" y="1978453"/>
            <a:ext cx="680043" cy="768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6096001" y="1118479"/>
            <a:ext cx="696894" cy="76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008076" y="1396314"/>
            <a:ext cx="978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CHARLIE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VP-</a:t>
            </a:r>
            <a:r>
              <a:rPr lang="en-US" strike="sngStrike" dirty="0" smtClean="0"/>
              <a:t>jap</a:t>
            </a:r>
            <a:endParaRPr lang="en-US" strike="sngStrike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8755823" y="1605352"/>
            <a:ext cx="941272" cy="571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0256108" y="1117470"/>
            <a:ext cx="1173892" cy="991367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0549330" y="1242981"/>
            <a:ext cx="86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Russ[1]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0560454" y="1363986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Vietname</a:t>
            </a:r>
            <a:r>
              <a:rPr lang="en-US" strike="sngStrike" dirty="0" smtClean="0"/>
              <a:t> </a:t>
            </a:r>
            <a:r>
              <a:rPr lang="en-US" sz="800" strike="sngStrike" dirty="0" err="1" smtClean="0"/>
              <a:t>arhcitec</a:t>
            </a:r>
            <a:endParaRPr lang="en-US" sz="800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10370185" y="1630287"/>
            <a:ext cx="167545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41.CIVIL_CODE.LABOR CODE</a:t>
            </a:r>
          </a:p>
          <a:p>
            <a:r>
              <a:rPr lang="en-US" sz="1000" strike="sngStrike" dirty="0" smtClean="0"/>
              <a:t>“JASON”</a:t>
            </a:r>
          </a:p>
          <a:p>
            <a:r>
              <a:rPr lang="en-US" sz="1000" strike="sngStrike" dirty="0" smtClean="0"/>
              <a:t>“NAM”</a:t>
            </a:r>
            <a:endParaRPr lang="en-US" sz="1000" strike="sngStrike" dirty="0"/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10106818" y="2023270"/>
            <a:ext cx="941910" cy="60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7908324" y="1484497"/>
            <a:ext cx="1099752" cy="27104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416146" y="971782"/>
            <a:ext cx="303980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Spy:ricardo:merlek:ddr</a:t>
            </a:r>
            <a:endParaRPr lang="en-US" dirty="0" smtClean="0"/>
          </a:p>
          <a:p>
            <a:r>
              <a:rPr lang="en-US" dirty="0" smtClean="0"/>
              <a:t>41.nonPolicAudien(</a:t>
            </a:r>
            <a:r>
              <a:rPr lang="en-US" sz="800" strike="sngStrike" dirty="0" err="1" smtClean="0"/>
              <a:t>hitler,google,ghcohedr</a:t>
            </a:r>
            <a:r>
              <a:rPr lang="en-US" dirty="0" smtClean="0"/>
              <a:t>)</a:t>
            </a:r>
          </a:p>
          <a:p>
            <a:r>
              <a:rPr lang="en-US" sz="800" strike="sngStrike" dirty="0" err="1" smtClean="0"/>
              <a:t>Infinon</a:t>
            </a:r>
            <a:r>
              <a:rPr lang="en-US" sz="800" strike="sngStrike" dirty="0" smtClean="0"/>
              <a:t> Sonoma</a:t>
            </a:r>
          </a:p>
          <a:p>
            <a:r>
              <a:rPr lang="en-US" sz="800" strike="sngStrike" dirty="0" smtClean="0"/>
              <a:t>Raceway, </a:t>
            </a:r>
            <a:r>
              <a:rPr lang="en-US" sz="800" strike="sngStrike" dirty="0" err="1" smtClean="0"/>
              <a:t>Arim</a:t>
            </a:r>
            <a:r>
              <a:rPr lang="en-US" sz="800" strike="sngStrike" dirty="0" smtClean="0"/>
              <a:t> Russ F1 tuning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012" y="2628900"/>
            <a:ext cx="2847975" cy="1600200"/>
          </a:xfrm>
          <a:prstGeom prst="rect">
            <a:avLst/>
          </a:prstGeom>
        </p:spPr>
      </p:pic>
      <p:cxnSp>
        <p:nvCxnSpPr>
          <p:cNvPr id="56" name="Straight Connector 55"/>
          <p:cNvCxnSpPr>
            <a:stCxn id="2" idx="3"/>
          </p:cNvCxnSpPr>
          <p:nvPr/>
        </p:nvCxnSpPr>
        <p:spPr>
          <a:xfrm flipH="1" flipV="1">
            <a:off x="4806778" y="2545206"/>
            <a:ext cx="2529214" cy="2045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662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sp>
        <p:nvSpPr>
          <p:cNvPr id="3" name="TextBox 2"/>
          <p:cNvSpPr txBox="1"/>
          <p:nvPr/>
        </p:nvSpPr>
        <p:spPr>
          <a:xfrm>
            <a:off x="5745892" y="2879124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9:19 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8" y="867206"/>
            <a:ext cx="7153275" cy="476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29" y="1402916"/>
            <a:ext cx="3962400" cy="331012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500551" y="1149178"/>
            <a:ext cx="4300152" cy="39170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154" y="1049690"/>
            <a:ext cx="2619375" cy="1743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439" y="1696108"/>
            <a:ext cx="4193779" cy="23563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47673" y="681683"/>
            <a:ext cx="649100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41.</a:t>
            </a:r>
          </a:p>
          <a:p>
            <a:r>
              <a:rPr lang="en-US" sz="5400" dirty="0" err="1" smtClean="0"/>
              <a:t>nonPolcieContentItem</a:t>
            </a:r>
            <a:endParaRPr lang="en-US" sz="5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692" y="988943"/>
            <a:ext cx="2656837" cy="58690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456" y="6030097"/>
            <a:ext cx="779358" cy="74208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7646129" y="5629706"/>
            <a:ext cx="979685" cy="12282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551" y="3629270"/>
            <a:ext cx="1511189" cy="24276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297013" y="3599132"/>
            <a:ext cx="85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41.arry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-197709" y="5857277"/>
            <a:ext cx="95647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41.CHECKPOINT CHALRIE</a:t>
            </a:r>
            <a:endParaRPr lang="en-US" sz="72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548184" y="1481237"/>
            <a:ext cx="1013254" cy="18548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00292" y="1540702"/>
            <a:ext cx="1013254" cy="18548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011740" y="1045374"/>
            <a:ext cx="2795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CONSTUINAL COURT</a:t>
            </a:r>
          </a:p>
          <a:p>
            <a:r>
              <a:rPr lang="en-US" dirty="0" smtClean="0"/>
              <a:t>PROFESSOR, INTERUPTS</a:t>
            </a:r>
          </a:p>
          <a:p>
            <a:r>
              <a:rPr lang="en-US" dirty="0" smtClean="0"/>
              <a:t>FBI:KIDNAPPING, MURDER?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0593177" y="1696108"/>
            <a:ext cx="1112312" cy="1414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4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sp>
        <p:nvSpPr>
          <p:cNvPr id="3" name="TextBox 2"/>
          <p:cNvSpPr txBox="1"/>
          <p:nvPr/>
        </p:nvSpPr>
        <p:spPr>
          <a:xfrm>
            <a:off x="5745892" y="2879124"/>
            <a:ext cx="981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9:36 AM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073" y="1761029"/>
            <a:ext cx="2993142" cy="14874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3482" y="1954219"/>
            <a:ext cx="2883414" cy="14173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5816" y="4015946"/>
            <a:ext cx="2986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HOMICD:LUX:Bonn</a:t>
            </a:r>
            <a:r>
              <a:rPr lang="en-US" dirty="0" smtClean="0"/>
              <a:t>, </a:t>
            </a:r>
            <a:r>
              <a:rPr lang="en-US" dirty="0" err="1" smtClean="0"/>
              <a:t>Jasn</a:t>
            </a:r>
            <a:r>
              <a:rPr lang="en-US" dirty="0" smtClean="0"/>
              <a:t> Born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4942703" y="4200612"/>
            <a:ext cx="1977081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003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8184"/>
            <a:ext cx="9032789" cy="600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76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882" y="2414459"/>
            <a:ext cx="1962150" cy="21526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383957" y="1902941"/>
            <a:ext cx="3138616" cy="2928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383957" y="2310714"/>
            <a:ext cx="2854411" cy="25207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882" y="4935236"/>
            <a:ext cx="1224091" cy="916887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57574" y="3516785"/>
            <a:ext cx="3138616" cy="29285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520" y="2481391"/>
            <a:ext cx="925167" cy="123799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2249703" y="2414458"/>
            <a:ext cx="2854411" cy="25207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047443" y="2256396"/>
            <a:ext cx="2854411" cy="25207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39" y="3146209"/>
            <a:ext cx="1057275" cy="105727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4664675" y="2572520"/>
            <a:ext cx="2854411" cy="25207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817075" y="2724920"/>
            <a:ext cx="2854411" cy="25207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969475" y="2877320"/>
            <a:ext cx="2854411" cy="25207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507" y="947305"/>
            <a:ext cx="4101968" cy="545508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8749" y="2079990"/>
            <a:ext cx="553602" cy="668936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3972787" y="1839998"/>
            <a:ext cx="2854411" cy="25207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633740" y="1992398"/>
            <a:ext cx="1345858" cy="7565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110469" y="2754279"/>
            <a:ext cx="601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Amy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115646" y="4397663"/>
            <a:ext cx="1011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Jamie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6053996" y="4482202"/>
            <a:ext cx="1100700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9" idx="1"/>
          </p:cNvCxnSpPr>
          <p:nvPr/>
        </p:nvCxnSpPr>
        <p:spPr>
          <a:xfrm flipH="1">
            <a:off x="6110469" y="2877320"/>
            <a:ext cx="885774" cy="61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782445" y="1335239"/>
            <a:ext cx="292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ATOMICLOCK(1D8723.Achco)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6827198" y="1335239"/>
            <a:ext cx="84428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855" y="5192890"/>
            <a:ext cx="354465" cy="455611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6110909" y="5121917"/>
            <a:ext cx="1428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jamei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5869459" y="5093298"/>
            <a:ext cx="2022048" cy="3979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500+ Blond Female Soccer Player With The Ball Stock Photos ..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090" y="1417436"/>
            <a:ext cx="917486" cy="61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 41"/>
          <p:cNvSpPr/>
          <p:nvPr/>
        </p:nvSpPr>
        <p:spPr>
          <a:xfrm>
            <a:off x="2878784" y="1523786"/>
            <a:ext cx="1711410" cy="383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Older 12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249703" y="101031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</a:t>
            </a:r>
            <a:endParaRPr lang="en-US" dirty="0"/>
          </a:p>
        </p:txBody>
      </p:sp>
      <p:cxnSp>
        <p:nvCxnSpPr>
          <p:cNvPr id="45" name="Straight Connector 44"/>
          <p:cNvCxnSpPr>
            <a:stCxn id="43" idx="2"/>
          </p:cNvCxnSpPr>
          <p:nvPr/>
        </p:nvCxnSpPr>
        <p:spPr>
          <a:xfrm flipV="1">
            <a:off x="2576075" y="947305"/>
            <a:ext cx="377190" cy="432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474648" y="2877320"/>
            <a:ext cx="1307797" cy="2613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740900" y="5463102"/>
            <a:ext cx="204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So </a:t>
            </a:r>
            <a:r>
              <a:rPr lang="en-US" strike="sngStrike" dirty="0" err="1" smtClean="0"/>
              <a:t>nowon</a:t>
            </a:r>
            <a:r>
              <a:rPr lang="en-US" strike="sngStrike" dirty="0" smtClean="0"/>
              <a:t> will still it</a:t>
            </a:r>
            <a:endParaRPr lang="en-US" strike="sngStrike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4522278" y="5825820"/>
            <a:ext cx="327788" cy="440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9" idx="2"/>
          </p:cNvCxnSpPr>
          <p:nvPr/>
        </p:nvCxnSpPr>
        <p:spPr>
          <a:xfrm flipV="1">
            <a:off x="4765796" y="5491249"/>
            <a:ext cx="2059411" cy="105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791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2" y="2557462"/>
            <a:ext cx="2619375" cy="17430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287795" y="2866768"/>
            <a:ext cx="3571102" cy="1062681"/>
          </a:xfrm>
          <a:prstGeom prst="rect">
            <a:avLst/>
          </a:prstGeom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35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937" y="1540702"/>
            <a:ext cx="4594037" cy="3018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458" y="1540702"/>
            <a:ext cx="3251516" cy="325151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384854" y="1346886"/>
            <a:ext cx="3175687" cy="3991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Arrow 11"/>
          <p:cNvSpPr/>
          <p:nvPr/>
        </p:nvSpPr>
        <p:spPr>
          <a:xfrm rot="5973155">
            <a:off x="4930346" y="1680519"/>
            <a:ext cx="1186249" cy="98854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104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11544" y="2378055"/>
            <a:ext cx="2990089" cy="1467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65337" y="1164921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28592" y="2079228"/>
            <a:ext cx="8818323" cy="17661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56927" y="155967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65337" y="155967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83298" y="4082410"/>
            <a:ext cx="200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CERTIFICATE:STANFORD:PMP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13070" y="3854849"/>
            <a:ext cx="3563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CERTIFICATE:ENTERPRIS ARCHTIECTURE:TARGERT ARCHTECUTRE</a:t>
            </a:r>
          </a:p>
          <a:p>
            <a:endParaRPr lang="en-US" sz="1000" dirty="0" smtClean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728592" y="2626165"/>
            <a:ext cx="1077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18680" y="16717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692305" y="1164921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26" name="Straight Arrow Connector 25"/>
          <p:cNvCxnSpPr>
            <a:endCxn id="24" idx="1"/>
          </p:cNvCxnSpPr>
          <p:nvPr/>
        </p:nvCxnSpPr>
        <p:spPr>
          <a:xfrm>
            <a:off x="2805830" y="1349587"/>
            <a:ext cx="2886475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51646" y="1164921"/>
            <a:ext cx="594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BLACK</a:t>
            </a:r>
            <a:endParaRPr lang="en-US" sz="1200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3846186" y="2421100"/>
            <a:ext cx="700303" cy="157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19814" y="17443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2805830" y="2350686"/>
            <a:ext cx="1027134" cy="275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12611" y="4666540"/>
            <a:ext cx="35040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CERITFICATE:WEBSPHERE:COSCO:LAURA:PINK:PANTS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8192330" y="1154100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8943584" y="2843408"/>
            <a:ext cx="1315232" cy="1001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518701" y="1509092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POLICE</a:t>
            </a:r>
            <a:endParaRPr lang="en-US" sz="3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112611" y="2113674"/>
            <a:ext cx="8050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CERTICATE:ITIL</a:t>
            </a:r>
            <a:endParaRPr lang="en-US" sz="800" dirty="0"/>
          </a:p>
        </p:txBody>
      </p:sp>
      <p:sp>
        <p:nvSpPr>
          <p:cNvPr id="42" name="Rectangle 41"/>
          <p:cNvSpPr/>
          <p:nvPr/>
        </p:nvSpPr>
        <p:spPr>
          <a:xfrm flipH="1">
            <a:off x="1003472" y="2067927"/>
            <a:ext cx="711898" cy="17661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77100" y="15819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cxnSp>
        <p:nvCxnSpPr>
          <p:cNvPr id="45" name="Straight Arrow Connector 44"/>
          <p:cNvCxnSpPr>
            <a:stCxn id="16" idx="3"/>
          </p:cNvCxnSpPr>
          <p:nvPr/>
        </p:nvCxnSpPr>
        <p:spPr>
          <a:xfrm flipV="1">
            <a:off x="3676866" y="2448560"/>
            <a:ext cx="169319" cy="16063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6" idx="3"/>
          </p:cNvCxnSpPr>
          <p:nvPr/>
        </p:nvCxnSpPr>
        <p:spPr>
          <a:xfrm flipV="1">
            <a:off x="3676866" y="3740645"/>
            <a:ext cx="2858075" cy="31425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 rot="18023309">
            <a:off x="5268761" y="1667274"/>
            <a:ext cx="451426" cy="2619259"/>
          </a:xfrm>
          <a:prstGeom prst="rightBrace">
            <a:avLst>
              <a:gd name="adj1" fmla="val 145055"/>
              <a:gd name="adj2" fmla="val 50000"/>
            </a:avLst>
          </a:pr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591738" y="2390450"/>
            <a:ext cx="12654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§187,PREA </a:t>
            </a:r>
          </a:p>
          <a:p>
            <a:r>
              <a:rPr lang="en-US" sz="800" dirty="0" smtClean="0"/>
              <a:t>Enterprise Target</a:t>
            </a:r>
            <a:endParaRPr lang="en-US" sz="800" dirty="0"/>
          </a:p>
        </p:txBody>
      </p:sp>
      <p:cxnSp>
        <p:nvCxnSpPr>
          <p:cNvPr id="53" name="Straight Connector 52"/>
          <p:cNvCxnSpPr>
            <a:stCxn id="55" idx="0"/>
          </p:cNvCxnSpPr>
          <p:nvPr/>
        </p:nvCxnSpPr>
        <p:spPr>
          <a:xfrm flipH="1" flipV="1">
            <a:off x="6788586" y="2155425"/>
            <a:ext cx="55487" cy="2892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453581" y="504798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APPLE</a:t>
            </a:r>
            <a:endParaRPr lang="en-US" b="1" strike="sngStrike" dirty="0"/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3847159" y="2113675"/>
            <a:ext cx="26904" cy="2971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3463816" y="5047989"/>
            <a:ext cx="62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VISA</a:t>
            </a:r>
            <a:endParaRPr lang="en-US" b="1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 flipH="1" flipV="1">
            <a:off x="1147788" y="2362549"/>
            <a:ext cx="9812486" cy="33473"/>
          </a:xfrm>
          <a:prstGeom prst="line">
            <a:avLst/>
          </a:prstGeom>
          <a:ln w="762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1122510" y="2184764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IBM</a:t>
            </a:r>
            <a:endParaRPr lang="en-US" b="1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6694191" y="5338925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</a:t>
            </a:r>
          </a:p>
          <a:p>
            <a:r>
              <a:rPr lang="en-US" b="1" dirty="0" smtClean="0"/>
              <a:t>DEA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6824981" y="3830504"/>
            <a:ext cx="2775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</a:t>
            </a:r>
          </a:p>
          <a:p>
            <a:r>
              <a:rPr lang="en-US" b="1" dirty="0" smtClean="0"/>
              <a:t>§INT. BANKING FRAUD ACT</a:t>
            </a:r>
            <a:endParaRPr lang="en-US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4387231" y="2039983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§Elder Abuse</a:t>
            </a:r>
          </a:p>
          <a:p>
            <a:r>
              <a:rPr lang="en-US" sz="800" dirty="0" smtClean="0"/>
              <a:t>!§422.6 Hate Crime</a:t>
            </a:r>
            <a:endParaRPr lang="en-US" sz="800" dirty="0"/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4475874" y="1466615"/>
            <a:ext cx="43867" cy="5486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4629893" y="1476552"/>
            <a:ext cx="112007" cy="5359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1147788" y="2852864"/>
            <a:ext cx="9812486" cy="33473"/>
          </a:xfrm>
          <a:prstGeom prst="line">
            <a:avLst/>
          </a:prstGeom>
          <a:ln w="762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1145048" y="245200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Daimler</a:t>
            </a:r>
            <a:endParaRPr lang="en-US" b="1" strike="sngStrike" dirty="0"/>
          </a:p>
        </p:txBody>
      </p:sp>
      <p:sp>
        <p:nvSpPr>
          <p:cNvPr id="83" name="Rectangle 82"/>
          <p:cNvSpPr/>
          <p:nvPr/>
        </p:nvSpPr>
        <p:spPr>
          <a:xfrm>
            <a:off x="4250588" y="1476552"/>
            <a:ext cx="922661" cy="591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4886971" y="1898335"/>
            <a:ext cx="362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PITT</a:t>
            </a:r>
            <a:endParaRPr lang="en-US" sz="800" strike="sngStrike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49" y="5791052"/>
            <a:ext cx="1655524" cy="93618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620695" y="5483642"/>
            <a:ext cx="7072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9055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12" y="1312710"/>
            <a:ext cx="9593698" cy="51004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03" y="891311"/>
            <a:ext cx="342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HOLY VIRGINRIA MARY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2" y="1312710"/>
            <a:ext cx="1857375" cy="2457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" y="3822227"/>
            <a:ext cx="2045565" cy="14664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9902" y="5288692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LOVELACE</a:t>
            </a:r>
          </a:p>
          <a:p>
            <a:r>
              <a:rPr lang="en-US" dirty="0" smtClean="0"/>
              <a:t>IT ENGINEER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9" y="5935023"/>
            <a:ext cx="1090062" cy="8164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31092" y="6343270"/>
            <a:ext cx="587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903" y="1042421"/>
            <a:ext cx="23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</a:t>
            </a:r>
            <a:r>
              <a:rPr lang="en-US" dirty="0" err="1" smtClean="0"/>
              <a:t>hil.JFK.MLK.N</a:t>
            </a:r>
            <a:r>
              <a:rPr lang="en-US" dirty="0" smtClean="0"/>
              <a:t>/E//W/S</a:t>
            </a:r>
            <a:endParaRPr lang="en-US" dirty="0"/>
          </a:p>
        </p:txBody>
      </p:sp>
      <p:cxnSp>
        <p:nvCxnSpPr>
          <p:cNvPr id="11" name="Straight Connector 10"/>
          <p:cNvCxnSpPr>
            <a:stCxn id="6" idx="1"/>
          </p:cNvCxnSpPr>
          <p:nvPr/>
        </p:nvCxnSpPr>
        <p:spPr>
          <a:xfrm flipV="1">
            <a:off x="65903" y="1149178"/>
            <a:ext cx="885567" cy="77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020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90" y="1312710"/>
            <a:ext cx="4622346" cy="2457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03" y="891311"/>
            <a:ext cx="342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HOLY VIRGINRIA MARY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2" y="1312710"/>
            <a:ext cx="1857375" cy="2457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" y="3822227"/>
            <a:ext cx="2045565" cy="14664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9902" y="5288692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LOVELACE</a:t>
            </a:r>
          </a:p>
          <a:p>
            <a:r>
              <a:rPr lang="en-US" dirty="0" smtClean="0"/>
              <a:t>IT ENGINEER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9" y="5935023"/>
            <a:ext cx="1090062" cy="81649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18125" y="5474043"/>
            <a:ext cx="23348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wait</a:t>
            </a:r>
            <a:endParaRPr lang="en-US" sz="9600" dirty="0"/>
          </a:p>
        </p:txBody>
      </p:sp>
      <p:sp>
        <p:nvSpPr>
          <p:cNvPr id="6" name="TextBox 5"/>
          <p:cNvSpPr txBox="1"/>
          <p:nvPr/>
        </p:nvSpPr>
        <p:spPr>
          <a:xfrm>
            <a:off x="65903" y="1042421"/>
            <a:ext cx="23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</a:t>
            </a:r>
            <a:r>
              <a:rPr lang="en-US" dirty="0" err="1" smtClean="0"/>
              <a:t>hil.JFK.MLK.N</a:t>
            </a:r>
            <a:r>
              <a:rPr lang="en-US" dirty="0" smtClean="0"/>
              <a:t>/E//W/S</a:t>
            </a:r>
            <a:endParaRPr lang="en-US" dirty="0"/>
          </a:p>
        </p:txBody>
      </p:sp>
      <p:cxnSp>
        <p:nvCxnSpPr>
          <p:cNvPr id="11" name="Straight Connector 10"/>
          <p:cNvCxnSpPr>
            <a:stCxn id="6" idx="1"/>
          </p:cNvCxnSpPr>
          <p:nvPr/>
        </p:nvCxnSpPr>
        <p:spPr>
          <a:xfrm flipV="1">
            <a:off x="65903" y="1149178"/>
            <a:ext cx="885567" cy="77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026" y="4512692"/>
            <a:ext cx="2362110" cy="1552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421548" y="4352525"/>
            <a:ext cx="9576863" cy="182810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77481" y="4512692"/>
            <a:ext cx="1945735" cy="155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41.DEA.(</a:t>
            </a:r>
            <a:r>
              <a:rPr lang="en-US" strike="sngStrike" dirty="0" err="1" smtClean="0"/>
              <a:t>herion</a:t>
            </a:r>
            <a:r>
              <a:rPr lang="en-US" dirty="0" smtClean="0"/>
              <a:t>)</a:t>
            </a:r>
          </a:p>
          <a:p>
            <a:pPr algn="ctr"/>
            <a:r>
              <a:rPr lang="en-US" dirty="0" smtClean="0"/>
              <a:t>CPVA.</a:t>
            </a:r>
            <a:r>
              <a:rPr lang="en-US" strike="sngStrike" dirty="0" smtClean="0"/>
              <a:t>FREE(PIZZA)</a:t>
            </a:r>
            <a:endParaRPr lang="en-US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591" y="4627588"/>
            <a:ext cx="2444668" cy="13735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390238" y="4263081"/>
            <a:ext cx="172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Ricardo </a:t>
            </a:r>
            <a:r>
              <a:rPr lang="en-US" dirty="0" err="1" smtClean="0"/>
              <a:t>Lousiana.avg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253416" y="4627588"/>
            <a:ext cx="3076833" cy="14371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281" y="4857931"/>
            <a:ext cx="753926" cy="75392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9984259" y="4847300"/>
            <a:ext cx="1035387" cy="7645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9616493" y="4227042"/>
            <a:ext cx="8835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Ricardo and </a:t>
            </a:r>
            <a:r>
              <a:rPr lang="en-US" sz="800" strike="sngStrike" dirty="0" err="1" smtClean="0"/>
              <a:t>jana</a:t>
            </a:r>
            <a:endParaRPr lang="en-US" sz="800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4349578" y="4334764"/>
            <a:ext cx="827903" cy="1139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821247" y="4334764"/>
            <a:ext cx="1988134" cy="1503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0426496" y="4684480"/>
            <a:ext cx="33953" cy="12505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107907" y="1501523"/>
            <a:ext cx="3133168" cy="101428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341708" y="20086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WIFE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8242797" y="2432303"/>
            <a:ext cx="3133168" cy="101428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9253327" y="2939445"/>
            <a:ext cx="112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DAUHGER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6948026" y="2642990"/>
            <a:ext cx="3133168" cy="101428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253416" y="3077255"/>
            <a:ext cx="11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HOMEBOY</a:t>
            </a:r>
            <a:endParaRPr lang="en-US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2519902" y="4391014"/>
            <a:ext cx="340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Wghat</a:t>
            </a:r>
            <a:r>
              <a:rPr lang="en-US" strike="sngStrike" dirty="0" smtClean="0"/>
              <a:t> is </a:t>
            </a:r>
            <a:r>
              <a:rPr lang="en-US" strike="sngStrike" dirty="0" err="1" smtClean="0"/>
              <a:t>wogn</a:t>
            </a:r>
            <a:r>
              <a:rPr lang="en-US" strike="sngStrike" dirty="0" smtClean="0"/>
              <a:t> with you?</a:t>
            </a:r>
            <a:endParaRPr lang="en-US" strike="sngStrike" dirty="0"/>
          </a:p>
        </p:txBody>
      </p:sp>
      <p:sp>
        <p:nvSpPr>
          <p:cNvPr id="40" name="Rectangle 39"/>
          <p:cNvSpPr/>
          <p:nvPr/>
        </p:nvSpPr>
        <p:spPr>
          <a:xfrm>
            <a:off x="6992299" y="919157"/>
            <a:ext cx="3133168" cy="101428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840371" y="1188132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unvieisty</a:t>
            </a:r>
            <a:endParaRPr lang="en-US" strike="sngStrike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6996032" y="4496630"/>
            <a:ext cx="3076833" cy="14371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6670457" y="4203036"/>
            <a:ext cx="3076833" cy="14371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4273245" y="4434078"/>
            <a:ext cx="1068146" cy="6525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607559" y="5086614"/>
            <a:ext cx="8161142" cy="1094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405618" y="3867864"/>
            <a:ext cx="6312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GOD.</a:t>
            </a:r>
            <a:r>
              <a:rPr lang="en-US" b="1" dirty="0" smtClean="0"/>
              <a:t>HOMCID</a:t>
            </a:r>
            <a:r>
              <a:rPr lang="en-US" dirty="0" smtClean="0"/>
              <a:t>E:JEUSE:PETER:HOMCPE:BORIS(?), … 87 HOMCDIE?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858598" y="3850784"/>
            <a:ext cx="3401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Wghat</a:t>
            </a:r>
            <a:r>
              <a:rPr lang="en-US" strike="sngStrike" dirty="0" smtClean="0"/>
              <a:t> is </a:t>
            </a:r>
            <a:r>
              <a:rPr lang="en-US" strike="sngStrike" dirty="0" err="1" smtClean="0"/>
              <a:t>wogn</a:t>
            </a:r>
            <a:r>
              <a:rPr lang="en-US" strike="sngStrike" dirty="0" smtClean="0"/>
              <a:t> with you?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61829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Arrow Connector 11"/>
          <p:cNvCxnSpPr/>
          <p:nvPr/>
        </p:nvCxnSpPr>
        <p:spPr>
          <a:xfrm flipV="1">
            <a:off x="3707027" y="1006607"/>
            <a:ext cx="7117492" cy="3540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53" y="1358681"/>
            <a:ext cx="2579914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03" y="891311"/>
            <a:ext cx="342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HOLY VIRGINRIA MARY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2" y="1312710"/>
            <a:ext cx="1857375" cy="2457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" y="3822227"/>
            <a:ext cx="2045565" cy="14664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9902" y="5288692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LOVELACE</a:t>
            </a:r>
          </a:p>
          <a:p>
            <a:r>
              <a:rPr lang="en-US" dirty="0" smtClean="0"/>
              <a:t>IT ENGINEER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641" y="1402916"/>
            <a:ext cx="6240541" cy="46743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631092" y="6343270"/>
            <a:ext cx="587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903" y="1042421"/>
            <a:ext cx="23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phil.JFK.MLK.N</a:t>
            </a:r>
            <a:r>
              <a:rPr lang="en-US" dirty="0" smtClean="0"/>
              <a:t>/E/W/S</a:t>
            </a:r>
            <a:endParaRPr lang="en-US" dirty="0"/>
          </a:p>
        </p:txBody>
      </p:sp>
      <p:cxnSp>
        <p:nvCxnSpPr>
          <p:cNvPr id="11" name="Straight Connector 10"/>
          <p:cNvCxnSpPr>
            <a:stCxn id="6" idx="1"/>
          </p:cNvCxnSpPr>
          <p:nvPr/>
        </p:nvCxnSpPr>
        <p:spPr>
          <a:xfrm flipV="1">
            <a:off x="65903" y="1149178"/>
            <a:ext cx="885567" cy="77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447" y="5897766"/>
            <a:ext cx="1223695" cy="68756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876" y="5828007"/>
            <a:ext cx="687728" cy="68772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582512" y="680300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164" y="2828319"/>
            <a:ext cx="1679421" cy="214576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306964" y="4899361"/>
            <a:ext cx="2242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FOSTER CITY</a:t>
            </a:r>
          </a:p>
          <a:p>
            <a:r>
              <a:rPr lang="en-US" dirty="0" smtClean="0"/>
              <a:t>AVG 1987 COMPUTER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120578" y="5474979"/>
            <a:ext cx="162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IDIOT	IDIOT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4331996" y="5698595"/>
            <a:ext cx="1079947" cy="12171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2958765" y="5679466"/>
            <a:ext cx="1079947" cy="12171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4934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736" y="817089"/>
            <a:ext cx="6048375" cy="60102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753" y="1358681"/>
            <a:ext cx="2579914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344" y="694781"/>
            <a:ext cx="61165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PENTAGON HOLY VIRGINRIA MARY</a:t>
            </a:r>
            <a:endParaRPr lang="en-US" sz="32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2" y="1312710"/>
            <a:ext cx="1857375" cy="2457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" y="3822227"/>
            <a:ext cx="2045565" cy="14664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9902" y="5288692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LOVELACE</a:t>
            </a:r>
          </a:p>
          <a:p>
            <a:r>
              <a:rPr lang="en-US" dirty="0" smtClean="0"/>
              <a:t>IT ENGINEER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903" y="1042421"/>
            <a:ext cx="2355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phil.JFK.MLK.N</a:t>
            </a:r>
            <a:r>
              <a:rPr lang="en-US" dirty="0" smtClean="0"/>
              <a:t>/E/W/S</a:t>
            </a:r>
            <a:endParaRPr lang="en-US" dirty="0"/>
          </a:p>
        </p:txBody>
      </p:sp>
      <p:cxnSp>
        <p:nvCxnSpPr>
          <p:cNvPr id="11" name="Straight Connector 10"/>
          <p:cNvCxnSpPr>
            <a:stCxn id="6" idx="1"/>
          </p:cNvCxnSpPr>
          <p:nvPr/>
        </p:nvCxnSpPr>
        <p:spPr>
          <a:xfrm flipV="1">
            <a:off x="65903" y="1149178"/>
            <a:ext cx="885567" cy="77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582512" y="680300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197495" y="2828319"/>
            <a:ext cx="22375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41.JOHNSON.JFK.MLK</a:t>
            </a:r>
          </a:p>
          <a:p>
            <a:r>
              <a:rPr lang="en-US" dirty="0" smtClean="0"/>
              <a:t>HOMICDE[]</a:t>
            </a:r>
            <a:br>
              <a:rPr lang="en-US" dirty="0" smtClean="0"/>
            </a:br>
            <a:r>
              <a:rPr lang="en-US" dirty="0" smtClean="0"/>
              <a:t>FBI:WMD (LIVE!)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447" y="4399006"/>
            <a:ext cx="3891133" cy="218632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5220" y="5492621"/>
            <a:ext cx="2906395" cy="123801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582903" y="4922721"/>
            <a:ext cx="43152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ELKE</a:t>
            </a:r>
            <a:endParaRPr lang="en-US" sz="1000" dirty="0"/>
          </a:p>
        </p:txBody>
      </p:sp>
      <p:sp>
        <p:nvSpPr>
          <p:cNvPr id="28" name="TextBox 27"/>
          <p:cNvSpPr txBox="1"/>
          <p:nvPr/>
        </p:nvSpPr>
        <p:spPr>
          <a:xfrm>
            <a:off x="4441736" y="59350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381615" y="4399006"/>
            <a:ext cx="747336" cy="646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5755283" y="4922721"/>
            <a:ext cx="497236" cy="569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35418" y="3791385"/>
            <a:ext cx="1693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She is at </a:t>
            </a:r>
            <a:r>
              <a:rPr lang="en-US" dirty="0" err="1" smtClean="0"/>
              <a:t>Stanfor</a:t>
            </a:r>
            <a:endParaRPr lang="en-US" dirty="0" smtClean="0"/>
          </a:p>
          <a:p>
            <a:r>
              <a:rPr lang="en-US" dirty="0" smtClean="0"/>
              <a:t>Call you </a:t>
            </a:r>
            <a:r>
              <a:rPr lang="en-US" dirty="0" err="1" smtClean="0"/>
              <a:t>Dr</a:t>
            </a:r>
            <a:r>
              <a:rPr lang="en-US" dirty="0" smtClean="0"/>
              <a:t> Rice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768" y="4661499"/>
            <a:ext cx="830645" cy="56862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304102" y="46352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731741" y="4661499"/>
            <a:ext cx="2879124" cy="284314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77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137" y="808698"/>
            <a:ext cx="6048375" cy="60102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495" y="1274845"/>
            <a:ext cx="2579914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1613" y="2162479"/>
            <a:ext cx="8330742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PENTAGON </a:t>
            </a:r>
            <a:endParaRPr lang="en-US" sz="9600" b="1" dirty="0" smtClean="0"/>
          </a:p>
          <a:p>
            <a:r>
              <a:rPr lang="en-US" sz="9600" b="1" dirty="0" smtClean="0"/>
              <a:t>HOLY </a:t>
            </a:r>
          </a:p>
          <a:p>
            <a:r>
              <a:rPr lang="en-US" sz="9600" b="1" dirty="0" smtClean="0"/>
              <a:t>VIRGINIA </a:t>
            </a:r>
            <a:r>
              <a:rPr lang="en-US" sz="9600" b="1" dirty="0" smtClean="0"/>
              <a:t>MARY</a:t>
            </a:r>
            <a:endParaRPr lang="en-US" sz="96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82" y="1312710"/>
            <a:ext cx="1857375" cy="2457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" y="3822227"/>
            <a:ext cx="2045565" cy="14664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19902" y="5288692"/>
            <a:ext cx="1370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LOVELACE</a:t>
            </a:r>
          </a:p>
          <a:p>
            <a:r>
              <a:rPr lang="en-US" dirty="0" smtClean="0"/>
              <a:t>IT ENGINEER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0685" y="749695"/>
            <a:ext cx="6255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N/E/W/S 1994, 1986,1980,2023</a:t>
            </a:r>
            <a:endParaRPr lang="en-US" sz="36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0582512" y="680300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5182" y="5904034"/>
            <a:ext cx="17491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41..JFK.LK</a:t>
            </a:r>
          </a:p>
          <a:p>
            <a:r>
              <a:rPr lang="en-US" dirty="0" smtClean="0"/>
              <a:t>HOMICDE[]</a:t>
            </a:r>
            <a:br>
              <a:rPr lang="en-US" dirty="0" smtClean="0"/>
            </a:br>
            <a:r>
              <a:rPr lang="en-US" dirty="0" smtClean="0"/>
              <a:t>FBI:WMD (LIVE!)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41" y="6412384"/>
            <a:ext cx="445616" cy="44561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457470" y="6365699"/>
            <a:ext cx="2447265" cy="6529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26549" y="6317462"/>
            <a:ext cx="1485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iCPVA.</a:t>
            </a:r>
            <a:r>
              <a:rPr lang="en-US" strike="sngStrike" dirty="0" err="1" smtClean="0"/>
              <a:t>pervert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4942578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865" y="3571102"/>
            <a:ext cx="691731" cy="6917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0351"/>
            <a:ext cx="6048375" cy="60102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258" y="3775488"/>
            <a:ext cx="2362110" cy="1552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810368" y="3076832"/>
            <a:ext cx="1735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will take </a:t>
            </a:r>
            <a:r>
              <a:rPr lang="en-US" strike="sngStrike" dirty="0" err="1" smtClean="0"/>
              <a:t>herion</a:t>
            </a:r>
            <a:endParaRPr lang="en-US" strike="sngStrike" dirty="0" smtClean="0"/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649730" y="5511114"/>
            <a:ext cx="2667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Every day at Jason’s House</a:t>
            </a:r>
          </a:p>
          <a:p>
            <a:r>
              <a:rPr lang="en-US" strike="sngStrike" dirty="0" smtClean="0"/>
              <a:t>On</a:t>
            </a:r>
            <a:r>
              <a:rPr lang="en-US" dirty="0" smtClean="0"/>
              <a:t> ATOMLICOCK</a:t>
            </a:r>
          </a:p>
          <a:p>
            <a:r>
              <a:rPr lang="en-US" strike="sngStrike" dirty="0" smtClean="0"/>
              <a:t>With FREE(PIZZAA)OLI</a:t>
            </a:r>
          </a:p>
          <a:p>
            <a:r>
              <a:rPr lang="en-US" dirty="0" smtClean="0"/>
              <a:t>NAME CHANGE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415" y="989907"/>
            <a:ext cx="2466975" cy="18478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248" y="1893028"/>
            <a:ext cx="828675" cy="828675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10711248" y="1371600"/>
            <a:ext cx="1361303" cy="23515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0804368" y="1371600"/>
            <a:ext cx="134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iCPVA.</a:t>
            </a:r>
            <a:r>
              <a:rPr lang="en-US" strike="sngStrike" dirty="0" err="1" smtClean="0"/>
              <a:t>cavier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10749297" y="2721703"/>
            <a:ext cx="9557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Herion</a:t>
            </a:r>
            <a:r>
              <a:rPr lang="en-US" sz="900" strike="sngStrike" dirty="0" smtClean="0"/>
              <a:t> </a:t>
            </a:r>
          </a:p>
          <a:p>
            <a:r>
              <a:rPr lang="en-US" dirty="0" err="1" smtClean="0"/>
              <a:t>Califnira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705" y="3976921"/>
            <a:ext cx="533400" cy="26670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031986" y="3775488"/>
            <a:ext cx="1312417" cy="1394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</a:t>
            </a:r>
            <a:r>
              <a:rPr lang="en-US" strike="sngStrike" dirty="0" smtClean="0"/>
              <a:t>BLOND</a:t>
            </a:r>
          </a:p>
          <a:p>
            <a:pPr algn="ctr"/>
            <a:r>
              <a:rPr lang="en-US" dirty="0" smtClean="0"/>
              <a:t>§Theft</a:t>
            </a:r>
            <a:endParaRPr lang="en-US" dirty="0"/>
          </a:p>
        </p:txBody>
      </p:sp>
      <p:cxnSp>
        <p:nvCxnSpPr>
          <p:cNvPr id="31" name="Straight Arrow Connector 30"/>
          <p:cNvCxnSpPr>
            <a:endCxn id="29" idx="1"/>
          </p:cNvCxnSpPr>
          <p:nvPr/>
        </p:nvCxnSpPr>
        <p:spPr>
          <a:xfrm>
            <a:off x="7302596" y="4044864"/>
            <a:ext cx="2729390" cy="427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649730" y="3571102"/>
            <a:ext cx="716692" cy="1940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327775" y="3571102"/>
            <a:ext cx="539063" cy="1756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054" y="5797866"/>
            <a:ext cx="1625950" cy="91357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610865" y="5169897"/>
            <a:ext cx="1709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And then a </a:t>
            </a:r>
            <a:r>
              <a:rPr lang="en-US" dirty="0" smtClean="0"/>
              <a:t>ELKE</a:t>
            </a:r>
          </a:p>
          <a:p>
            <a:r>
              <a:rPr lang="en-US" strike="sngStrike" dirty="0"/>
              <a:t> </a:t>
            </a:r>
            <a:r>
              <a:rPr lang="en-US" strike="sngStrike" dirty="0" smtClean="0"/>
              <a:t>with </a:t>
            </a:r>
            <a:r>
              <a:rPr lang="en-US" strike="sngStrike" dirty="0" err="1" smtClean="0"/>
              <a:t>seve</a:t>
            </a:r>
            <a:endParaRPr lang="en-US" strike="sngStrike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6230054" y="5659395"/>
            <a:ext cx="1863622" cy="11212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107783" y="5869255"/>
            <a:ext cx="1985893" cy="9113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8538519" y="3916967"/>
            <a:ext cx="1084794" cy="341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6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293" y="2810323"/>
            <a:ext cx="5653215" cy="28266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582512" y="680300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58" y="2714566"/>
            <a:ext cx="5966242" cy="29223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152768" y="2372497"/>
            <a:ext cx="976183" cy="926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831" y="1043527"/>
            <a:ext cx="2001943" cy="255784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386649" y="1043527"/>
            <a:ext cx="1342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You are nuts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737" y="1534524"/>
            <a:ext cx="876300" cy="876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895" y="1715852"/>
            <a:ext cx="876300" cy="8763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037" y="1640487"/>
            <a:ext cx="641633" cy="80124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279293" y="1878227"/>
            <a:ext cx="3803821" cy="308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NORMAL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5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582512" y="680300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1909980"/>
              </p:ext>
            </p:extLst>
          </p:nvPr>
        </p:nvGraphicFramePr>
        <p:xfrm>
          <a:off x="7018338" y="3781425"/>
          <a:ext cx="43767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ackager Shell Object" showAsIcon="1" r:id="rId3" imgW="4377240" imgH="532800" progId="Package">
                  <p:embed/>
                </p:oleObj>
              </mc:Choice>
              <mc:Fallback>
                <p:oleObj name="Packager Shell Object" showAsIcon="1" r:id="rId3" imgW="437724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8338" y="3781425"/>
                        <a:ext cx="43767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737" y="2543175"/>
            <a:ext cx="1152525" cy="177165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5004486" y="2100649"/>
            <a:ext cx="2496065" cy="3311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811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582512" y="680300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045636"/>
              </p:ext>
            </p:extLst>
          </p:nvPr>
        </p:nvGraphicFramePr>
        <p:xfrm>
          <a:off x="7018337" y="3736949"/>
          <a:ext cx="43767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Packager Shell Object" showAsIcon="1" r:id="rId3" imgW="4377240" imgH="532800" progId="Package">
                  <p:embed/>
                </p:oleObj>
              </mc:Choice>
              <mc:Fallback>
                <p:oleObj name="Packager Shell Object" showAsIcon="1" r:id="rId3" imgW="4377240" imgH="532800" progId="Package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18337" y="3736949"/>
                        <a:ext cx="43767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983" y="2762825"/>
            <a:ext cx="2362110" cy="15520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5004486" y="2100649"/>
            <a:ext cx="2496065" cy="3311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53" y="4807165"/>
            <a:ext cx="2325040" cy="140789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3929449" y="4711987"/>
            <a:ext cx="3682313" cy="1688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65983" y="4362111"/>
            <a:ext cx="2204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CHANGE(VISA)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081849" y="4864387"/>
            <a:ext cx="3529913" cy="8977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53381" y="3150377"/>
            <a:ext cx="3272781" cy="3002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301" y="1942177"/>
            <a:ext cx="3430036" cy="44219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22301" y="545228"/>
            <a:ext cx="15392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41</a:t>
            </a:r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17" name="Straight Connector 16"/>
          <p:cNvCxnSpPr>
            <a:endCxn id="9" idx="1"/>
          </p:cNvCxnSpPr>
          <p:nvPr/>
        </p:nvCxnSpPr>
        <p:spPr>
          <a:xfrm>
            <a:off x="467198" y="1740081"/>
            <a:ext cx="3998785" cy="17987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410465" y="1330058"/>
            <a:ext cx="4594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1990:HOMCEI:LUX</a:t>
            </a:r>
          </a:p>
          <a:p>
            <a:r>
              <a:rPr lang="en-US" dirty="0"/>
              <a:t>	</a:t>
            </a:r>
            <a:r>
              <a:rPr lang="en-US" dirty="0" err="1" smtClean="0"/>
              <a:t>agg:HOMCE:LUX</a:t>
            </a:r>
            <a:r>
              <a:rPr lang="en-US" dirty="0" smtClean="0"/>
              <a:t> HOMCEP:CHANLOR,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614494" y="2326265"/>
            <a:ext cx="1342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You are nuts</a:t>
            </a:r>
            <a:endParaRPr lang="en-US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6005384" y="4314825"/>
            <a:ext cx="664985" cy="549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15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582512" y="680300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443" y="3867424"/>
            <a:ext cx="4651792" cy="23353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88443" y="333632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8" y="1220342"/>
            <a:ext cx="4001402" cy="529416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5004486" y="3336324"/>
            <a:ext cx="2014152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6338350"/>
              </p:ext>
            </p:extLst>
          </p:nvPr>
        </p:nvGraphicFramePr>
        <p:xfrm>
          <a:off x="5917900" y="2339519"/>
          <a:ext cx="43767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Packager Shell Object" showAsIcon="1" r:id="rId5" imgW="4377240" imgH="532800" progId="Package">
                  <p:embed/>
                </p:oleObj>
              </mc:Choice>
              <mc:Fallback>
                <p:oleObj name="Packager Shell Object" showAsIcon="1" r:id="rId5" imgW="437724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17900" y="2339519"/>
                        <a:ext cx="43767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7537622" y="1878227"/>
            <a:ext cx="1176717" cy="1186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62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11544" y="2378055"/>
            <a:ext cx="2990089" cy="1467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65337" y="1164921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28592" y="2079228"/>
            <a:ext cx="8818323" cy="17661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56927" y="155967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65337" y="155967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83298" y="4082410"/>
            <a:ext cx="200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CERTIFICATE:STANFORD:PMP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13070" y="3854849"/>
            <a:ext cx="3563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CERTIFICATE:ENTERPRIS ARCHTIECTURE:TARGERT ARCHTECUTRE</a:t>
            </a:r>
          </a:p>
          <a:p>
            <a:endParaRPr lang="en-US" sz="1000" dirty="0" smtClean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728592" y="2626165"/>
            <a:ext cx="1077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18680" y="16717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692305" y="1164921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26" name="Straight Arrow Connector 25"/>
          <p:cNvCxnSpPr>
            <a:endCxn id="24" idx="1"/>
          </p:cNvCxnSpPr>
          <p:nvPr/>
        </p:nvCxnSpPr>
        <p:spPr>
          <a:xfrm>
            <a:off x="2805830" y="1349587"/>
            <a:ext cx="2886475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51646" y="1164921"/>
            <a:ext cx="594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BLACK</a:t>
            </a:r>
            <a:endParaRPr lang="en-US" sz="1200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3846186" y="2421100"/>
            <a:ext cx="700303" cy="157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19814" y="17443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2805830" y="2350686"/>
            <a:ext cx="1027134" cy="275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12611" y="4666540"/>
            <a:ext cx="35040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CERITFICATE:WEBSPHERE:COSCO:LAURA:PINK:PANTS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8192330" y="1154100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8943584" y="2843408"/>
            <a:ext cx="1315232" cy="1001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518701" y="1509092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POLICE</a:t>
            </a:r>
            <a:endParaRPr lang="en-US" sz="3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112611" y="2113674"/>
            <a:ext cx="8050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CERTICATE:ITIL</a:t>
            </a:r>
            <a:endParaRPr lang="en-US" sz="800" dirty="0"/>
          </a:p>
        </p:txBody>
      </p:sp>
      <p:sp>
        <p:nvSpPr>
          <p:cNvPr id="42" name="Rectangle 41"/>
          <p:cNvSpPr/>
          <p:nvPr/>
        </p:nvSpPr>
        <p:spPr>
          <a:xfrm flipH="1">
            <a:off x="1003472" y="2067927"/>
            <a:ext cx="711898" cy="17661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77100" y="15819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cxnSp>
        <p:nvCxnSpPr>
          <p:cNvPr id="45" name="Straight Arrow Connector 44"/>
          <p:cNvCxnSpPr>
            <a:stCxn id="16" idx="3"/>
          </p:cNvCxnSpPr>
          <p:nvPr/>
        </p:nvCxnSpPr>
        <p:spPr>
          <a:xfrm flipV="1">
            <a:off x="3676866" y="2448560"/>
            <a:ext cx="169319" cy="16063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6" idx="3"/>
          </p:cNvCxnSpPr>
          <p:nvPr/>
        </p:nvCxnSpPr>
        <p:spPr>
          <a:xfrm flipV="1">
            <a:off x="3676866" y="3740645"/>
            <a:ext cx="2858075" cy="31425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 rot="18023309">
            <a:off x="5268761" y="1667274"/>
            <a:ext cx="451426" cy="2619259"/>
          </a:xfrm>
          <a:prstGeom prst="rightBrace">
            <a:avLst>
              <a:gd name="adj1" fmla="val 145055"/>
              <a:gd name="adj2" fmla="val 50000"/>
            </a:avLst>
          </a:pr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591738" y="2390450"/>
            <a:ext cx="12654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§187,PREA </a:t>
            </a:r>
          </a:p>
          <a:p>
            <a:r>
              <a:rPr lang="en-US" sz="800" dirty="0" smtClean="0"/>
              <a:t>Enterprise Target</a:t>
            </a:r>
            <a:endParaRPr lang="en-US" sz="800" dirty="0"/>
          </a:p>
        </p:txBody>
      </p:sp>
      <p:cxnSp>
        <p:nvCxnSpPr>
          <p:cNvPr id="53" name="Straight Connector 52"/>
          <p:cNvCxnSpPr>
            <a:stCxn id="55" idx="0"/>
          </p:cNvCxnSpPr>
          <p:nvPr/>
        </p:nvCxnSpPr>
        <p:spPr>
          <a:xfrm flipH="1" flipV="1">
            <a:off x="6788586" y="2155425"/>
            <a:ext cx="55487" cy="2892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453581" y="504798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APPLE</a:t>
            </a:r>
            <a:endParaRPr lang="en-US" b="1" strike="sngStrike" dirty="0"/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3847159" y="2113675"/>
            <a:ext cx="26904" cy="2971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3463816" y="5047989"/>
            <a:ext cx="62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VISA</a:t>
            </a:r>
            <a:endParaRPr lang="en-US" b="1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 flipH="1" flipV="1">
            <a:off x="1147788" y="2362549"/>
            <a:ext cx="9812486" cy="33473"/>
          </a:xfrm>
          <a:prstGeom prst="line">
            <a:avLst/>
          </a:prstGeom>
          <a:ln w="762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1122510" y="2184764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IBM</a:t>
            </a:r>
            <a:endParaRPr lang="en-US" b="1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6694191" y="5338925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</a:t>
            </a:r>
          </a:p>
          <a:p>
            <a:r>
              <a:rPr lang="en-US" b="1" dirty="0" smtClean="0"/>
              <a:t>DEA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6824981" y="3830504"/>
            <a:ext cx="2775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</a:t>
            </a:r>
          </a:p>
          <a:p>
            <a:r>
              <a:rPr lang="en-US" b="1" dirty="0" smtClean="0"/>
              <a:t>§INT. BANKING FRAUD ACT</a:t>
            </a:r>
            <a:endParaRPr lang="en-US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4387231" y="2039983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§Elder Abuse</a:t>
            </a:r>
          </a:p>
          <a:p>
            <a:r>
              <a:rPr lang="en-US" sz="800" dirty="0" smtClean="0"/>
              <a:t>!§422.6 Hate Crime</a:t>
            </a:r>
            <a:endParaRPr lang="en-US" sz="800" dirty="0"/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4475874" y="1466615"/>
            <a:ext cx="43867" cy="5486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4629893" y="1476552"/>
            <a:ext cx="112007" cy="5359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0" y="6560880"/>
            <a:ext cx="5453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FAGOT</a:t>
            </a:r>
            <a:endParaRPr lang="en-US" sz="1000" strike="sngStrike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64629" y="1856464"/>
            <a:ext cx="2522602" cy="4350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192242" y="1466615"/>
            <a:ext cx="903094" cy="60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65" idx="1"/>
          </p:cNvCxnSpPr>
          <p:nvPr/>
        </p:nvCxnSpPr>
        <p:spPr>
          <a:xfrm flipH="1" flipV="1">
            <a:off x="4922729" y="1856464"/>
            <a:ext cx="6199781" cy="512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1147788" y="2676804"/>
            <a:ext cx="9812486" cy="33473"/>
          </a:xfrm>
          <a:prstGeom prst="line">
            <a:avLst/>
          </a:prstGeom>
          <a:ln w="762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0986411" y="2438516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Daimler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775274" y="1854333"/>
            <a:ext cx="3626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PITT</a:t>
            </a:r>
            <a:endParaRPr lang="en-US" sz="800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49" y="5791052"/>
            <a:ext cx="1655524" cy="93618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1620695" y="5483642"/>
            <a:ext cx="7072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98090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582512" y="680300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052" y="2397421"/>
            <a:ext cx="6304561" cy="381764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163964" y="4306241"/>
            <a:ext cx="3682313" cy="1688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277700" y="3393207"/>
            <a:ext cx="3529913" cy="8977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01" y="1942177"/>
            <a:ext cx="3430036" cy="442199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22301" y="545228"/>
            <a:ext cx="153920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41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410465" y="1330058"/>
            <a:ext cx="4594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1990:HOMCEI:LUX</a:t>
            </a:r>
          </a:p>
          <a:p>
            <a:r>
              <a:rPr lang="en-US" dirty="0"/>
              <a:t>	</a:t>
            </a:r>
            <a:r>
              <a:rPr lang="en-US" dirty="0" err="1" smtClean="0"/>
              <a:t>agg:HOMCE:LUX</a:t>
            </a:r>
            <a:r>
              <a:rPr lang="en-US" dirty="0" smtClean="0"/>
              <a:t> HOMCEP:CHANLOR,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304426" y="1976389"/>
            <a:ext cx="1342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You are nuts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82713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582512" y="680300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443" y="3867424"/>
            <a:ext cx="4651792" cy="23353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88443" y="333632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8" y="1220342"/>
            <a:ext cx="4001402" cy="529416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5004486" y="3336324"/>
            <a:ext cx="2014152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917900" y="2339519"/>
          <a:ext cx="43767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Packager Shell Object" showAsIcon="1" r:id="rId5" imgW="4377240" imgH="532800" progId="Package">
                  <p:embed/>
                </p:oleObj>
              </mc:Choice>
              <mc:Fallback>
                <p:oleObj name="Packager Shell Object" showAsIcon="1" r:id="rId5" imgW="4377240" imgH="532800" progId="Package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17900" y="2339519"/>
                        <a:ext cx="43767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7537622" y="1878227"/>
            <a:ext cx="1176717" cy="1186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93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582512" y="680300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443" y="3867424"/>
            <a:ext cx="4651792" cy="23353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88443" y="333632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8" y="1220342"/>
            <a:ext cx="4001402" cy="529416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5004486" y="3336324"/>
            <a:ext cx="2014152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5917900" y="2339519"/>
          <a:ext cx="43767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Packager Shell Object" showAsIcon="1" r:id="rId5" imgW="4377240" imgH="532800" progId="Package">
                  <p:embed/>
                </p:oleObj>
              </mc:Choice>
              <mc:Fallback>
                <p:oleObj name="Packager Shell Object" showAsIcon="1" r:id="rId5" imgW="4377240" imgH="532800" progId="Package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17900" y="2339519"/>
                        <a:ext cx="43767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Straight Connector 14"/>
          <p:cNvCxnSpPr/>
          <p:nvPr/>
        </p:nvCxnSpPr>
        <p:spPr>
          <a:xfrm>
            <a:off x="7537622" y="1878227"/>
            <a:ext cx="1176717" cy="1186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4974" y="4971455"/>
            <a:ext cx="733425" cy="1543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80919" y="4436076"/>
            <a:ext cx="255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0.0001 JFK(</a:t>
            </a:r>
            <a:r>
              <a:rPr lang="en-US" strike="sngStrike" dirty="0" err="1" smtClean="0"/>
              <a:t>perce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broson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543" y="6104237"/>
            <a:ext cx="968591" cy="59397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80066" y="6255068"/>
            <a:ext cx="7066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dirty="0" err="1" smtClean="0"/>
              <a:t>Constittuoin</a:t>
            </a:r>
            <a:r>
              <a:rPr lang="en-US" dirty="0" smtClean="0"/>
              <a:t> </a:t>
            </a:r>
            <a:r>
              <a:rPr lang="en-US" dirty="0" err="1" smtClean="0"/>
              <a:t>Tonw,</a:t>
            </a:r>
            <a:r>
              <a:rPr lang="en-US" strike="sngStrike" dirty="0" err="1" smtClean="0"/>
              <a:t>berline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platz</a:t>
            </a:r>
            <a:r>
              <a:rPr lang="en-US" dirty="0" smtClean="0"/>
              <a:t>).LARRY .</a:t>
            </a:r>
            <a:r>
              <a:rPr lang="en-US" dirty="0" err="1" smtClean="0"/>
              <a:t>nonPozlie</a:t>
            </a:r>
            <a:r>
              <a:rPr lang="en-US" dirty="0" smtClean="0"/>
              <a:t>(Auschwitz)</a:t>
            </a:r>
            <a:r>
              <a:rPr lang="en-US" strike="sngStrike" dirty="0" smtClean="0"/>
              <a:t>Subway</a:t>
            </a:r>
            <a:r>
              <a:rPr lang="en-US" dirty="0" smtClean="0"/>
              <a:t> </a:t>
            </a:r>
          </a:p>
          <a:p>
            <a:r>
              <a:rPr lang="en-US" dirty="0" smtClean="0"/>
              <a:t>FORT WOTH (</a:t>
            </a:r>
            <a:r>
              <a:rPr lang="en-US" strike="sngStrike" dirty="0" smtClean="0"/>
              <a:t>subway)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4880919" y="1276819"/>
            <a:ext cx="2472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PENSYLVANIA AVE</a:t>
            </a:r>
          </a:p>
          <a:p>
            <a:r>
              <a:rPr lang="en-US" sz="2400" b="1" dirty="0" smtClean="0"/>
              <a:t>STREETNAMES US</a:t>
            </a:r>
            <a:endParaRPr lang="en-US" sz="2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129126"/>
            <a:ext cx="914400" cy="111556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94974" y="1037968"/>
            <a:ext cx="534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 F. </a:t>
            </a:r>
            <a:r>
              <a:rPr lang="en-US" dirty="0" err="1" smtClean="0"/>
              <a:t>Kenedy</a:t>
            </a:r>
            <a:r>
              <a:rPr lang="en-US" dirty="0" smtClean="0"/>
              <a:t>, </a:t>
            </a:r>
            <a:r>
              <a:rPr lang="en-US" dirty="0" err="1" smtClean="0"/>
              <a:t>Berline</a:t>
            </a:r>
            <a:r>
              <a:rPr lang="en-US" dirty="0" smtClean="0"/>
              <a:t> Plat, </a:t>
            </a:r>
            <a:r>
              <a:rPr lang="en-US" dirty="0" err="1" smtClean="0"/>
              <a:t>Constution</a:t>
            </a:r>
            <a:r>
              <a:rPr lang="en-US" dirty="0" smtClean="0"/>
              <a:t> Town(</a:t>
            </a:r>
            <a:r>
              <a:rPr lang="en-US" dirty="0" err="1" smtClean="0"/>
              <a:t>karlruhe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6021332" y="2000287"/>
            <a:ext cx="997306" cy="469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8" idx="3"/>
          </p:cNvCxnSpPr>
          <p:nvPr/>
        </p:nvCxnSpPr>
        <p:spPr>
          <a:xfrm flipV="1">
            <a:off x="6626649" y="1222634"/>
            <a:ext cx="3815943" cy="54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5917543" y="5857103"/>
            <a:ext cx="1101095" cy="8411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77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582512" y="680300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8" y="1220342"/>
            <a:ext cx="4001402" cy="52941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676" y="2935269"/>
            <a:ext cx="1701242" cy="357923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784757" y="3867423"/>
            <a:ext cx="31758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</a:t>
            </a:r>
            <a:r>
              <a:rPr lang="en-US" strike="sngStrike" dirty="0" err="1" smtClean="0"/>
              <a:t>ejoy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 at </a:t>
            </a:r>
            <a:r>
              <a:rPr lang="en-US" strike="sngStrike" dirty="0" err="1" smtClean="0"/>
              <a:t>phils</a:t>
            </a:r>
            <a:endParaRPr lang="en-US" strike="sngStrike" dirty="0" smtClean="0"/>
          </a:p>
          <a:p>
            <a:r>
              <a:rPr lang="en-US" dirty="0" smtClean="0"/>
              <a:t>House INTERNET(</a:t>
            </a:r>
            <a:r>
              <a:rPr lang="en-US" dirty="0" err="1" smtClean="0"/>
              <a:t>websert,FREE</a:t>
            </a:r>
            <a:r>
              <a:rPr lang="en-US" dirty="0" smtClean="0"/>
              <a:t>)</a:t>
            </a:r>
          </a:p>
          <a:p>
            <a:r>
              <a:rPr lang="en-US" dirty="0" smtClean="0"/>
              <a:t>NAME CHANGE</a:t>
            </a:r>
          </a:p>
          <a:p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2325" y="2208899"/>
            <a:ext cx="1762125" cy="56197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328037" y="1513260"/>
            <a:ext cx="6668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MATHEW.41.nonPoliceAirWavew</a:t>
            </a:r>
          </a:p>
          <a:p>
            <a:r>
              <a:rPr lang="en-US" dirty="0" smtClean="0"/>
              <a:t>41.Reuter, 41,HOMCPE:7.DEA(</a:t>
            </a:r>
            <a:r>
              <a:rPr lang="en-US" dirty="0" err="1" smtClean="0"/>
              <a:t>mdma</a:t>
            </a:r>
            <a:r>
              <a:rPr lang="en-US" dirty="0" smtClean="0"/>
              <a:t>) </a:t>
            </a:r>
            <a:r>
              <a:rPr lang="en-US" strike="sngStrike" dirty="0" smtClean="0"/>
              <a:t>Ingo</a:t>
            </a:r>
          </a:p>
          <a:p>
            <a:r>
              <a:rPr lang="en-US" strike="sngStrike" dirty="0" err="1" smtClean="0"/>
              <a:t>Schult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tv</a:t>
            </a:r>
            <a:r>
              <a:rPr lang="en-US" strike="sngStrike" dirty="0" smtClean="0"/>
              <a:t> ; </a:t>
            </a:r>
            <a:r>
              <a:rPr lang="en-US" strike="sngStrike" dirty="0" err="1" smtClean="0"/>
              <a:t>gorhboache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inga,micheal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schult</a:t>
            </a:r>
            <a:r>
              <a:rPr lang="en-US" strike="sngStrike" dirty="0" smtClean="0"/>
              <a:t> </a:t>
            </a:r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err="1" smtClean="0"/>
              <a:t>rothlaura.shcultz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7537622" y="3398108"/>
            <a:ext cx="31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Johson</a:t>
            </a:r>
            <a:r>
              <a:rPr lang="en-US" dirty="0" smtClean="0"/>
              <a:t> will always </a:t>
            </a:r>
            <a:r>
              <a:rPr lang="en-US" dirty="0" err="1" smtClean="0"/>
              <a:t>tkake</a:t>
            </a:r>
            <a:r>
              <a:rPr lang="en-US" dirty="0" smtClean="0"/>
              <a:t> </a:t>
            </a:r>
            <a:r>
              <a:rPr lang="en-US" dirty="0" err="1" smtClean="0"/>
              <a:t>herion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2513" y="1231371"/>
            <a:ext cx="5305524" cy="527210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200" y="1497473"/>
            <a:ext cx="1332237" cy="1332237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0646615" y="1495661"/>
            <a:ext cx="1583963" cy="14422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1200" y="3037937"/>
            <a:ext cx="1327812" cy="132781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10673763" y="2920171"/>
            <a:ext cx="1583963" cy="14422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0771200" y="4374336"/>
            <a:ext cx="1326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We made</a:t>
            </a:r>
          </a:p>
          <a:p>
            <a:r>
              <a:rPr lang="en-US" strike="sngStrike" dirty="0" smtClean="0"/>
              <a:t>Crack at</a:t>
            </a:r>
          </a:p>
          <a:p>
            <a:r>
              <a:rPr lang="en-US" strike="sngStrike" dirty="0" smtClean="0"/>
              <a:t>Jason house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91081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8" y="1220342"/>
            <a:ext cx="4001402" cy="529416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695" y="1220342"/>
            <a:ext cx="5305524" cy="52721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413" y="6492445"/>
            <a:ext cx="411755" cy="23135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1422505" y="6130977"/>
            <a:ext cx="835398" cy="1079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193009" y="612311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I did not start the</a:t>
            </a:r>
          </a:p>
          <a:p>
            <a:r>
              <a:rPr lang="en-US" sz="900" strike="sngStrike" dirty="0" smtClean="0"/>
              <a:t>fire</a:t>
            </a:r>
            <a:endParaRPr lang="en-US" sz="900" strike="sngStrike" dirty="0"/>
          </a:p>
        </p:txBody>
      </p:sp>
    </p:spTree>
    <p:extLst>
      <p:ext uri="{BB962C8B-B14F-4D97-AF65-F5344CB8AC3E}">
        <p14:creationId xmlns:p14="http://schemas.microsoft.com/office/powerpoint/2010/main" val="15587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51" y="939712"/>
            <a:ext cx="766215" cy="101376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179" y="939712"/>
            <a:ext cx="1022102" cy="101566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413" y="6492445"/>
            <a:ext cx="411755" cy="23135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1422505" y="6130977"/>
            <a:ext cx="835398" cy="1079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193009" y="6123113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I did not start the</a:t>
            </a:r>
          </a:p>
          <a:p>
            <a:r>
              <a:rPr lang="en-US" sz="900" strike="sngStrike" dirty="0" smtClean="0"/>
              <a:t>fire</a:t>
            </a:r>
            <a:endParaRPr lang="en-US" sz="900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8735" y="1784906"/>
            <a:ext cx="8464260" cy="42492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593661" y="6307779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HOMCIE:IS-A-BELL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56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8" y="1220342"/>
            <a:ext cx="4001402" cy="529416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812" y="1204087"/>
            <a:ext cx="5305524" cy="527210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1422505" y="6130977"/>
            <a:ext cx="835398" cy="1079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954524" y="6088488"/>
            <a:ext cx="1133644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smtClean="0"/>
              <a:t>I did not start the</a:t>
            </a:r>
          </a:p>
          <a:p>
            <a:r>
              <a:rPr lang="en-US" sz="900" strike="sngStrike" dirty="0" smtClean="0"/>
              <a:t>fire</a:t>
            </a:r>
            <a:endParaRPr lang="en-US" sz="9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8338828" y="6504211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HOMICIDE:IS-A-BELL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990186" y="6228646"/>
            <a:ext cx="182849" cy="4851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785303" y="5798675"/>
            <a:ext cx="1342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You are nuts</a:t>
            </a:r>
            <a:endParaRPr lang="en-US" strike="sngStrike" dirty="0"/>
          </a:p>
        </p:txBody>
      </p:sp>
      <p:cxnSp>
        <p:nvCxnSpPr>
          <p:cNvPr id="13" name="Straight Arrow Connector 12"/>
          <p:cNvCxnSpPr>
            <a:stCxn id="3" idx="1"/>
          </p:cNvCxnSpPr>
          <p:nvPr/>
        </p:nvCxnSpPr>
        <p:spPr>
          <a:xfrm flipH="1">
            <a:off x="10462219" y="5983341"/>
            <a:ext cx="323084" cy="487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3293" y="4500378"/>
            <a:ext cx="868053" cy="22875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1422505" y="5486400"/>
            <a:ext cx="665663" cy="312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8965" y="3834924"/>
            <a:ext cx="952381" cy="56190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0623761" y="3312826"/>
            <a:ext cx="798744" cy="16938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151336" y="3007932"/>
            <a:ext cx="227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HOCME:LUX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rad,retarded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0462218" y="3560086"/>
            <a:ext cx="798744" cy="16938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942362" y="3468675"/>
            <a:ext cx="798744" cy="16938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1341734" y="3401491"/>
            <a:ext cx="179612" cy="32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58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38828" y="6504211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HOMICIDE:IS-A-BELL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151336" y="3007932"/>
            <a:ext cx="227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HOCME:LUX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rad,retarded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392" y="1942632"/>
            <a:ext cx="7630944" cy="319488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422150" y="5844010"/>
            <a:ext cx="1432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(</a:t>
            </a:r>
            <a:r>
              <a:rPr lang="en-US" strike="sngStrike" dirty="0" err="1"/>
              <a:t>rad,retarded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422150" y="6228639"/>
            <a:ext cx="1814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I did not start the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22150" y="6556637"/>
            <a:ext cx="1342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You are nuts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824459" y="839244"/>
            <a:ext cx="35365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1990-2019</a:t>
            </a:r>
            <a:endParaRPr lang="en-US" sz="6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2" y="1892095"/>
            <a:ext cx="2466975" cy="184785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47818" y="2192070"/>
            <a:ext cx="1432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(</a:t>
            </a:r>
            <a:r>
              <a:rPr lang="en-US" strike="sngStrike" dirty="0" err="1">
                <a:solidFill>
                  <a:schemeClr val="bg1"/>
                </a:solidFill>
              </a:rPr>
              <a:t>rad,retarded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14" y="3028995"/>
            <a:ext cx="597690" cy="35263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93270" y="3348990"/>
            <a:ext cx="281091" cy="7407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35844" y="2983258"/>
            <a:ext cx="941336" cy="6046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2636" y="2957838"/>
            <a:ext cx="941336" cy="6046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91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38828" y="6504211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HOMICIDE:IS-A-BELL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151336" y="3007932"/>
            <a:ext cx="227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HOCME:LUX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rad,retarded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392" y="1942632"/>
            <a:ext cx="7630944" cy="319488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422150" y="5844010"/>
            <a:ext cx="1432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(</a:t>
            </a:r>
            <a:r>
              <a:rPr lang="en-US" strike="sngStrike" dirty="0" err="1"/>
              <a:t>rad,retarded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422150" y="6228639"/>
            <a:ext cx="1814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I did not start the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22150" y="6556637"/>
            <a:ext cx="1342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You are nuts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824459" y="839244"/>
            <a:ext cx="35365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1990-2019</a:t>
            </a:r>
            <a:endParaRPr lang="en-US" sz="6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2" y="1892095"/>
            <a:ext cx="2466975" cy="18478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14" y="3028995"/>
            <a:ext cx="597690" cy="35263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93270" y="3348990"/>
            <a:ext cx="281091" cy="7407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35844" y="2983258"/>
            <a:ext cx="941336" cy="6046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2636" y="2957838"/>
            <a:ext cx="941336" cy="6046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39243" y="2225431"/>
            <a:ext cx="1814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I did not start the</a:t>
            </a:r>
            <a:endParaRPr lang="en-US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2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38828" y="6504211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HOMICIDE:IS-A-BELL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151336" y="3007932"/>
            <a:ext cx="227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HOCME:LUX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rad,retarded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392" y="1942632"/>
            <a:ext cx="7630944" cy="319488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422150" y="5844010"/>
            <a:ext cx="1432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(</a:t>
            </a:r>
            <a:r>
              <a:rPr lang="en-US" strike="sngStrike" dirty="0" err="1"/>
              <a:t>rad,retarded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422150" y="6228639"/>
            <a:ext cx="1814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I did not start the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22150" y="6556637"/>
            <a:ext cx="1342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You are nuts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824459" y="839244"/>
            <a:ext cx="35365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1990-2019</a:t>
            </a:r>
            <a:endParaRPr lang="en-US" sz="6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2" y="1892095"/>
            <a:ext cx="2466975" cy="18478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14" y="3028995"/>
            <a:ext cx="597690" cy="35263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93270" y="3348990"/>
            <a:ext cx="281091" cy="7407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35844" y="2983258"/>
            <a:ext cx="941336" cy="6046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2636" y="2957838"/>
            <a:ext cx="941336" cy="6046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55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11544" y="2378055"/>
            <a:ext cx="2990089" cy="1467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65337" y="1164921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28592" y="2079228"/>
            <a:ext cx="8818323" cy="17661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56927" y="155967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65337" y="155967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83298" y="4082410"/>
            <a:ext cx="200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CERTIFICATE:STANFORD:PMP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13070" y="3854849"/>
            <a:ext cx="3563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CERTIFICATE:ENTERPRIS ARCHTIECTURE:TARGERT ARCHTECUTRE</a:t>
            </a:r>
          </a:p>
          <a:p>
            <a:endParaRPr lang="en-US" sz="1000" dirty="0" smtClean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728592" y="2626165"/>
            <a:ext cx="1077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18680" y="16717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692305" y="1164921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26" name="Straight Arrow Connector 25"/>
          <p:cNvCxnSpPr>
            <a:endCxn id="24" idx="1"/>
          </p:cNvCxnSpPr>
          <p:nvPr/>
        </p:nvCxnSpPr>
        <p:spPr>
          <a:xfrm>
            <a:off x="2805830" y="1349587"/>
            <a:ext cx="2886475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51646" y="1164921"/>
            <a:ext cx="594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BLACK</a:t>
            </a:r>
            <a:endParaRPr lang="en-US" sz="1200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3846186" y="2421100"/>
            <a:ext cx="700303" cy="157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19814" y="17443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2805830" y="2350686"/>
            <a:ext cx="1027134" cy="275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12611" y="4666540"/>
            <a:ext cx="35040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CERITFICATE:WEBSPHERE:COSCO:LAURA:PINK:PANTS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8192330" y="1154100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8943584" y="2843408"/>
            <a:ext cx="1315232" cy="1001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518701" y="1509092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POLICE</a:t>
            </a:r>
            <a:endParaRPr lang="en-US" sz="3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112611" y="2113674"/>
            <a:ext cx="8050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CERTICATE:ITIL</a:t>
            </a:r>
            <a:endParaRPr lang="en-US" sz="800" dirty="0"/>
          </a:p>
        </p:txBody>
      </p:sp>
      <p:sp>
        <p:nvSpPr>
          <p:cNvPr id="42" name="Rectangle 41"/>
          <p:cNvSpPr/>
          <p:nvPr/>
        </p:nvSpPr>
        <p:spPr>
          <a:xfrm flipH="1">
            <a:off x="1003472" y="2067927"/>
            <a:ext cx="711898" cy="17661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77100" y="15819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cxnSp>
        <p:nvCxnSpPr>
          <p:cNvPr id="45" name="Straight Arrow Connector 44"/>
          <p:cNvCxnSpPr>
            <a:stCxn id="16" idx="3"/>
          </p:cNvCxnSpPr>
          <p:nvPr/>
        </p:nvCxnSpPr>
        <p:spPr>
          <a:xfrm flipV="1">
            <a:off x="3676866" y="2448560"/>
            <a:ext cx="169319" cy="16063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6" idx="3"/>
          </p:cNvCxnSpPr>
          <p:nvPr/>
        </p:nvCxnSpPr>
        <p:spPr>
          <a:xfrm flipV="1">
            <a:off x="3676866" y="3740645"/>
            <a:ext cx="2858075" cy="31425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 rot="18023309">
            <a:off x="5268761" y="1667274"/>
            <a:ext cx="451426" cy="2619259"/>
          </a:xfrm>
          <a:prstGeom prst="rightBrace">
            <a:avLst>
              <a:gd name="adj1" fmla="val 145055"/>
              <a:gd name="adj2" fmla="val 50000"/>
            </a:avLst>
          </a:pr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591738" y="2390450"/>
            <a:ext cx="12654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§187,PREA </a:t>
            </a:r>
          </a:p>
          <a:p>
            <a:r>
              <a:rPr lang="en-US" sz="800" dirty="0" smtClean="0"/>
              <a:t>Enterprise Target</a:t>
            </a:r>
            <a:endParaRPr lang="en-US" sz="800" dirty="0"/>
          </a:p>
        </p:txBody>
      </p:sp>
      <p:cxnSp>
        <p:nvCxnSpPr>
          <p:cNvPr id="53" name="Straight Connector 52"/>
          <p:cNvCxnSpPr>
            <a:stCxn id="55" idx="0"/>
          </p:cNvCxnSpPr>
          <p:nvPr/>
        </p:nvCxnSpPr>
        <p:spPr>
          <a:xfrm flipH="1" flipV="1">
            <a:off x="6788586" y="2155425"/>
            <a:ext cx="55487" cy="2892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453581" y="504798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APPLE</a:t>
            </a:r>
            <a:endParaRPr lang="en-US" b="1" strike="sngStrike" dirty="0"/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3847159" y="2113675"/>
            <a:ext cx="26904" cy="2971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3463816" y="5047989"/>
            <a:ext cx="62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VISA</a:t>
            </a:r>
            <a:endParaRPr lang="en-US" b="1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 flipH="1" flipV="1">
            <a:off x="1147788" y="2362549"/>
            <a:ext cx="9812486" cy="33473"/>
          </a:xfrm>
          <a:prstGeom prst="line">
            <a:avLst/>
          </a:prstGeom>
          <a:ln w="762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1122510" y="2184764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IBM</a:t>
            </a:r>
            <a:endParaRPr lang="en-US" b="1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6694191" y="5338925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</a:t>
            </a:r>
          </a:p>
          <a:p>
            <a:r>
              <a:rPr lang="en-US" b="1" dirty="0" smtClean="0"/>
              <a:t>DEA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6824981" y="3830504"/>
            <a:ext cx="2775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</a:t>
            </a:r>
          </a:p>
          <a:p>
            <a:r>
              <a:rPr lang="en-US" b="1" dirty="0" smtClean="0"/>
              <a:t>§INT. BANKING FRAUD ACT</a:t>
            </a:r>
            <a:endParaRPr lang="en-US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4387231" y="2039983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§Elder Abuse</a:t>
            </a:r>
          </a:p>
          <a:p>
            <a:r>
              <a:rPr lang="en-US" sz="800" dirty="0" smtClean="0"/>
              <a:t>!§422.6 Hate Crime</a:t>
            </a:r>
            <a:endParaRPr lang="en-US" sz="800" dirty="0"/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4475874" y="1466615"/>
            <a:ext cx="43867" cy="5486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4629893" y="1476552"/>
            <a:ext cx="112007" cy="5359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8585" y="6548354"/>
            <a:ext cx="676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smtClean="0"/>
              <a:t>NIGGER</a:t>
            </a:r>
            <a:endParaRPr lang="en-US" sz="1200" strike="sngStrike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64629" y="1856464"/>
            <a:ext cx="2522602" cy="4350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192242" y="1466615"/>
            <a:ext cx="903094" cy="60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H="1" flipV="1">
            <a:off x="1147788" y="2815370"/>
            <a:ext cx="9812486" cy="33473"/>
          </a:xfrm>
          <a:prstGeom prst="line">
            <a:avLst/>
          </a:prstGeom>
          <a:ln w="762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4662294" y="1889567"/>
            <a:ext cx="3350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/>
              <a:t>PITT</a:t>
            </a:r>
            <a:endParaRPr lang="en-US" sz="800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49" y="5791052"/>
            <a:ext cx="1655524" cy="93618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620695" y="5483642"/>
            <a:ext cx="7072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582072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8" y="1220342"/>
            <a:ext cx="4001402" cy="529416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812" y="1204087"/>
            <a:ext cx="5305524" cy="527210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1422505" y="6130977"/>
            <a:ext cx="835398" cy="1079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954524" y="6088488"/>
            <a:ext cx="1133644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smtClean="0"/>
              <a:t>I did not start the</a:t>
            </a:r>
          </a:p>
          <a:p>
            <a:r>
              <a:rPr lang="en-US" sz="900" strike="sngStrike" dirty="0" smtClean="0"/>
              <a:t>fire</a:t>
            </a:r>
            <a:endParaRPr lang="en-US" sz="9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8338828" y="6504211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HOMICIDE:IS-A-BELL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990186" y="6228646"/>
            <a:ext cx="182849" cy="4851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785303" y="5798675"/>
            <a:ext cx="1342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You are nuts</a:t>
            </a:r>
            <a:endParaRPr lang="en-US" strike="sngStrike" dirty="0"/>
          </a:p>
        </p:txBody>
      </p:sp>
      <p:cxnSp>
        <p:nvCxnSpPr>
          <p:cNvPr id="13" name="Straight Arrow Connector 12"/>
          <p:cNvCxnSpPr>
            <a:stCxn id="3" idx="1"/>
          </p:cNvCxnSpPr>
          <p:nvPr/>
        </p:nvCxnSpPr>
        <p:spPr>
          <a:xfrm flipH="1">
            <a:off x="10462219" y="5983341"/>
            <a:ext cx="323084" cy="487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53293" y="4500378"/>
            <a:ext cx="868053" cy="22875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1422505" y="5486400"/>
            <a:ext cx="665663" cy="312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8965" y="3834924"/>
            <a:ext cx="952381" cy="56190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0623761" y="3312826"/>
            <a:ext cx="798744" cy="16938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151336" y="3007932"/>
            <a:ext cx="227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HOCME:LUX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rad,retarded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0462218" y="3560086"/>
            <a:ext cx="798744" cy="16938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942362" y="3468675"/>
            <a:ext cx="798744" cy="16938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1341734" y="3401491"/>
            <a:ext cx="179612" cy="3273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11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38828" y="6504211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HOMICIDE:IS-A-BELL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151336" y="3007932"/>
            <a:ext cx="227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HOCME:LUX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rad,retarded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780" y="1905755"/>
            <a:ext cx="7630944" cy="319488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24459" y="839244"/>
            <a:ext cx="35365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1990-2019</a:t>
            </a:r>
            <a:endParaRPr lang="en-US" sz="6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2" y="1892095"/>
            <a:ext cx="2466975" cy="18478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14" y="3028995"/>
            <a:ext cx="597690" cy="35263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93270" y="3348990"/>
            <a:ext cx="281091" cy="7407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35844" y="2983258"/>
            <a:ext cx="941336" cy="6046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2636" y="2957838"/>
            <a:ext cx="941336" cy="6046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V="1">
            <a:off x="1092296" y="3839207"/>
            <a:ext cx="687460" cy="8196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06857" y="2135407"/>
            <a:ext cx="1432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(</a:t>
            </a:r>
            <a:r>
              <a:rPr lang="en-US" strike="sngStrike" dirty="0" err="1">
                <a:solidFill>
                  <a:schemeClr val="bg1"/>
                </a:solidFill>
              </a:rPr>
              <a:t>rad,retarded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370" y="3948750"/>
            <a:ext cx="1955299" cy="20884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93972" y="4349578"/>
            <a:ext cx="8322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Robert,</a:t>
            </a:r>
          </a:p>
          <a:p>
            <a:r>
              <a:rPr lang="en-US" sz="800" strike="sngStrike" dirty="0" smtClean="0"/>
              <a:t>Help white</a:t>
            </a:r>
          </a:p>
          <a:p>
            <a:r>
              <a:rPr lang="en-US" sz="800" strike="sngStrike" dirty="0" smtClean="0"/>
              <a:t>People become</a:t>
            </a:r>
          </a:p>
          <a:p>
            <a:r>
              <a:rPr lang="en-US" sz="800" strike="sngStrike" dirty="0" smtClean="0"/>
              <a:t>Steve Jobs</a:t>
            </a:r>
            <a:endParaRPr lang="en-US" sz="800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406857" y="4149794"/>
            <a:ext cx="716446" cy="139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435844" y="3771341"/>
            <a:ext cx="2084548" cy="24572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4038" y="6010661"/>
            <a:ext cx="557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Everythong</a:t>
            </a:r>
            <a:r>
              <a:rPr lang="en-US" strike="sngStrike" dirty="0" smtClean="0"/>
              <a:t> I say is true. At work. And </a:t>
            </a:r>
            <a:r>
              <a:rPr lang="en-US" strike="sngStrike" dirty="0" err="1" smtClean="0"/>
              <a:t>ahome</a:t>
            </a:r>
            <a:r>
              <a:rPr lang="en-US" strike="sngStrike" dirty="0" smtClean="0"/>
              <a:t> at midnight.</a:t>
            </a:r>
            <a:endParaRPr lang="en-US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589599" y="3764321"/>
            <a:ext cx="2084548" cy="24572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323111" y="3953180"/>
            <a:ext cx="2084548" cy="24572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86355" y="6292075"/>
            <a:ext cx="93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ROBERT</a:t>
            </a:r>
            <a:endParaRPr lang="en-US" strike="sngStrike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6437870" y="5366439"/>
            <a:ext cx="1433384" cy="13224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76185" y="561647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759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3022" y="3777133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HOMICIDE:IS-A-BELL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3027" y="4073281"/>
            <a:ext cx="22732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HOCME:LUX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rad,retarded</a:t>
            </a:r>
            <a:r>
              <a:rPr lang="en-US" sz="800" strike="sngStrike" dirty="0" smtClean="0"/>
              <a:t>)</a:t>
            </a:r>
          </a:p>
          <a:p>
            <a:r>
              <a:rPr lang="en-US" strike="sngStrike" dirty="0" smtClean="0"/>
              <a:t>HOMDIEI:PETER</a:t>
            </a:r>
          </a:p>
          <a:p>
            <a:r>
              <a:rPr lang="en-US" strike="sngStrike" dirty="0" smtClean="0"/>
              <a:t>HOMCEIP:JEUSE</a:t>
            </a:r>
            <a:endParaRPr lang="en-US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11" y="2142503"/>
            <a:ext cx="7630944" cy="319488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24459" y="839244"/>
            <a:ext cx="35365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1990-2019</a:t>
            </a:r>
            <a:endParaRPr lang="en-US" sz="6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62" y="1892095"/>
            <a:ext cx="2466975" cy="18478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14" y="3028995"/>
            <a:ext cx="597690" cy="352637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93270" y="3348990"/>
            <a:ext cx="281091" cy="7407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35844" y="2983258"/>
            <a:ext cx="941336" cy="6046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2636" y="2957838"/>
            <a:ext cx="941336" cy="6046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39243" y="2225431"/>
            <a:ext cx="1342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You are nuts</a:t>
            </a:r>
            <a:endParaRPr lang="en-US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455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8" y="1220342"/>
            <a:ext cx="4001402" cy="529416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812" y="1204087"/>
            <a:ext cx="5305524" cy="52721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38828" y="6504211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HOMICIDE:IS-A-BELL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151336" y="3007932"/>
            <a:ext cx="171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HOCME:LUX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10360192" y="1630154"/>
            <a:ext cx="1792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Robert </a:t>
            </a:r>
          </a:p>
          <a:p>
            <a:r>
              <a:rPr lang="en-US" strike="sngStrike" dirty="0" smtClean="0"/>
              <a:t>Is nuts.</a:t>
            </a:r>
          </a:p>
          <a:p>
            <a:r>
              <a:rPr lang="en-US" strike="sngStrike" dirty="0" smtClean="0"/>
              <a:t>Like, </a:t>
            </a:r>
            <a:r>
              <a:rPr lang="en-US" strike="sngStrike" dirty="0" err="1" smtClean="0"/>
              <a:t>gary.almost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64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200" y="994483"/>
            <a:ext cx="2533292" cy="25173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38828" y="6504211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HOMICIDE:IS-A-BELL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940374" y="6134879"/>
            <a:ext cx="171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HOCME:LUX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10360192" y="1630154"/>
            <a:ext cx="1792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Robert </a:t>
            </a:r>
          </a:p>
          <a:p>
            <a:r>
              <a:rPr lang="en-US" strike="sngStrike" dirty="0" smtClean="0"/>
              <a:t>Is nuts.</a:t>
            </a:r>
          </a:p>
          <a:p>
            <a:r>
              <a:rPr lang="en-US" strike="sngStrike" dirty="0" smtClean="0"/>
              <a:t>Like, </a:t>
            </a:r>
            <a:r>
              <a:rPr lang="en-US" strike="sngStrike" dirty="0" err="1" smtClean="0"/>
              <a:t>gary.almost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50" y="2407171"/>
            <a:ext cx="4340266" cy="24386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76584" y="3626509"/>
            <a:ext cx="2894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N</a:t>
            </a:r>
          </a:p>
          <a:p>
            <a:r>
              <a:rPr lang="en-US" dirty="0"/>
              <a:t>W	</a:t>
            </a:r>
            <a:r>
              <a:rPr lang="en-US" dirty="0" smtClean="0"/>
              <a:t>	E</a:t>
            </a:r>
          </a:p>
          <a:p>
            <a:endParaRPr lang="en-US" dirty="0"/>
          </a:p>
          <a:p>
            <a:r>
              <a:rPr lang="en-US" dirty="0" smtClean="0"/>
              <a:t>	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8" y="935172"/>
            <a:ext cx="3524982" cy="18740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7" y="2809213"/>
            <a:ext cx="2458514" cy="32528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1168" y="5004486"/>
            <a:ext cx="273459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Ghohce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</a:t>
            </a:r>
            <a:r>
              <a:rPr lang="en-US" strike="sngStrike" dirty="0" smtClean="0"/>
              <a:t>)</a:t>
            </a:r>
            <a:r>
              <a:rPr lang="en-US" strike="sngStrike" dirty="0" err="1" smtClean="0"/>
              <a:t>phoeto</a:t>
            </a:r>
            <a:endParaRPr lang="en-US" strike="sngStrike" dirty="0" smtClean="0"/>
          </a:p>
          <a:p>
            <a:r>
              <a:rPr lang="en-US" dirty="0" smtClean="0"/>
              <a:t>LABOR CODE(</a:t>
            </a:r>
            <a:r>
              <a:rPr lang="en-US" strike="sngStrike" dirty="0" err="1" smtClean="0"/>
              <a:t>ployone</a:t>
            </a:r>
            <a:r>
              <a:rPr lang="en-US" dirty="0" smtClean="0"/>
              <a:t> DEA)</a:t>
            </a:r>
          </a:p>
          <a:p>
            <a:r>
              <a:rPr lang="en-US" sz="800" strike="sngStrike" dirty="0" smtClean="0"/>
              <a:t>Thin, tomboy, </a:t>
            </a:r>
            <a:r>
              <a:rPr lang="en-US" sz="800" strike="sngStrike" dirty="0" err="1" smtClean="0"/>
              <a:t>intenvew</a:t>
            </a:r>
            <a:r>
              <a:rPr lang="en-US" sz="800" strike="sngStrike" dirty="0" smtClean="0"/>
              <a:t> photo</a:t>
            </a:r>
          </a:p>
          <a:p>
            <a:r>
              <a:rPr lang="en-US" dirty="0" smtClean="0"/>
              <a:t>2004 IPX 2005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26908" y="5628945"/>
            <a:ext cx="93275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NUTCASE?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57319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38828" y="6504211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HOMICIDE:IS-A-BELL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940374" y="6134879"/>
            <a:ext cx="171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HOCME:LUX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10360192" y="1630154"/>
            <a:ext cx="1792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Robert </a:t>
            </a:r>
          </a:p>
          <a:p>
            <a:r>
              <a:rPr lang="en-US" strike="sngStrike" dirty="0" smtClean="0"/>
              <a:t>Is nuts.</a:t>
            </a:r>
          </a:p>
          <a:p>
            <a:r>
              <a:rPr lang="en-US" strike="sngStrike" dirty="0" smtClean="0"/>
              <a:t>Like, </a:t>
            </a:r>
            <a:r>
              <a:rPr lang="en-US" strike="sngStrike" dirty="0" err="1" smtClean="0"/>
              <a:t>gary.almost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26908" y="5628945"/>
            <a:ext cx="93275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NUTCASE?</a:t>
            </a:r>
            <a:endParaRPr lang="en-US" sz="9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826" y="2400230"/>
            <a:ext cx="3028950" cy="30289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595816" y="2854411"/>
            <a:ext cx="3707027" cy="148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GTFA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65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200" y="994483"/>
            <a:ext cx="2533292" cy="251733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38828" y="6504211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HOMICIDE:IS-A-BELL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940374" y="6134879"/>
            <a:ext cx="171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HOCME:LUX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10360192" y="1630154"/>
            <a:ext cx="1792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Robert </a:t>
            </a:r>
          </a:p>
          <a:p>
            <a:r>
              <a:rPr lang="en-US" strike="sngStrike" dirty="0" smtClean="0"/>
              <a:t>Is nuts.</a:t>
            </a:r>
          </a:p>
          <a:p>
            <a:r>
              <a:rPr lang="en-US" strike="sngStrike" dirty="0" smtClean="0"/>
              <a:t>Like, </a:t>
            </a:r>
            <a:r>
              <a:rPr lang="en-US" strike="sngStrike" dirty="0" err="1" smtClean="0"/>
              <a:t>gary.almost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50" y="2407171"/>
            <a:ext cx="4340266" cy="24386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176584" y="3626509"/>
            <a:ext cx="2894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	N</a:t>
            </a:r>
          </a:p>
          <a:p>
            <a:r>
              <a:rPr lang="en-US" dirty="0"/>
              <a:t>W	</a:t>
            </a:r>
            <a:r>
              <a:rPr lang="en-US" dirty="0" smtClean="0"/>
              <a:t>	E</a:t>
            </a:r>
          </a:p>
          <a:p>
            <a:endParaRPr lang="en-US" dirty="0"/>
          </a:p>
          <a:p>
            <a:r>
              <a:rPr lang="en-US" dirty="0" smtClean="0"/>
              <a:t>	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8" y="935172"/>
            <a:ext cx="3524982" cy="18740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7" y="2809213"/>
            <a:ext cx="2458514" cy="32528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81168" y="5004486"/>
            <a:ext cx="273459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Ghohce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</a:t>
            </a:r>
            <a:r>
              <a:rPr lang="en-US" strike="sngStrike" dirty="0" smtClean="0"/>
              <a:t>)</a:t>
            </a:r>
            <a:r>
              <a:rPr lang="en-US" strike="sngStrike" dirty="0" err="1" smtClean="0"/>
              <a:t>phoeto</a:t>
            </a:r>
            <a:endParaRPr lang="en-US" strike="sngStrike" dirty="0" smtClean="0"/>
          </a:p>
          <a:p>
            <a:r>
              <a:rPr lang="en-US" dirty="0" smtClean="0"/>
              <a:t>LABOR CODE(</a:t>
            </a:r>
            <a:r>
              <a:rPr lang="en-US" strike="sngStrike" dirty="0" err="1" smtClean="0"/>
              <a:t>ployone</a:t>
            </a:r>
            <a:r>
              <a:rPr lang="en-US" dirty="0" smtClean="0"/>
              <a:t> DEA)</a:t>
            </a:r>
          </a:p>
          <a:p>
            <a:r>
              <a:rPr lang="en-US" sz="800" strike="sngStrike" dirty="0" smtClean="0"/>
              <a:t>Thin, tomboy, </a:t>
            </a:r>
            <a:r>
              <a:rPr lang="en-US" sz="800" strike="sngStrike" dirty="0" err="1" smtClean="0"/>
              <a:t>intenvew</a:t>
            </a:r>
            <a:r>
              <a:rPr lang="en-US" sz="800" strike="sngStrike" dirty="0" smtClean="0"/>
              <a:t> photo</a:t>
            </a:r>
          </a:p>
          <a:p>
            <a:r>
              <a:rPr lang="en-US" dirty="0" smtClean="0"/>
              <a:t>2004 IPX 2005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43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8" y="1220342"/>
            <a:ext cx="4001402" cy="529416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812" y="1204087"/>
            <a:ext cx="5305524" cy="52721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35206" y="3359245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HOMICIDE:IS-A-BELL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151336" y="3007932"/>
            <a:ext cx="171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HOCME:LUX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10360192" y="1630154"/>
            <a:ext cx="1792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Robert </a:t>
            </a:r>
          </a:p>
          <a:p>
            <a:r>
              <a:rPr lang="en-US" strike="sngStrike" dirty="0" smtClean="0"/>
              <a:t>Is nuts.</a:t>
            </a:r>
          </a:p>
          <a:p>
            <a:r>
              <a:rPr lang="en-US" strike="sngStrike" dirty="0" smtClean="0"/>
              <a:t>Like, </a:t>
            </a:r>
            <a:r>
              <a:rPr lang="en-US" strike="sngStrike" dirty="0" err="1" smtClean="0"/>
              <a:t>gary.almost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0360192" y="4156733"/>
            <a:ext cx="117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NUTCASE?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909" y="4605001"/>
            <a:ext cx="1131719" cy="635882"/>
          </a:xfrm>
          <a:prstGeom prst="rect">
            <a:avLst/>
          </a:prstGeom>
        </p:spPr>
      </p:pic>
      <p:cxnSp>
        <p:nvCxnSpPr>
          <p:cNvPr id="4" name="Straight Connector 3"/>
          <p:cNvCxnSpPr>
            <a:endCxn id="2" idx="1"/>
          </p:cNvCxnSpPr>
          <p:nvPr/>
        </p:nvCxnSpPr>
        <p:spPr>
          <a:xfrm flipH="1">
            <a:off x="10360192" y="4341399"/>
            <a:ext cx="13169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577384" y="4341399"/>
            <a:ext cx="1865870" cy="1317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11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808193" y="3473740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HOMICIDE:IS-A-BELL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089380" y="3392476"/>
            <a:ext cx="171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HOCME:LUX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11170931" y="1662968"/>
            <a:ext cx="1027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strike="sngStrike" dirty="0" smtClean="0"/>
          </a:p>
          <a:p>
            <a:r>
              <a:rPr lang="en-US" sz="1000" strike="sngStrike" dirty="0" smtClean="0"/>
              <a:t>All white people</a:t>
            </a:r>
          </a:p>
          <a:p>
            <a:r>
              <a:rPr lang="en-US" sz="1000" strike="sngStrike" dirty="0" smtClean="0"/>
              <a:t>Look </a:t>
            </a:r>
            <a:r>
              <a:rPr lang="en-US" sz="1000" strike="sngStrike" dirty="0" err="1" smtClean="0"/>
              <a:t>tha</a:t>
            </a:r>
            <a:r>
              <a:rPr lang="en-US" sz="1000" strike="sngStrike" dirty="0" smtClean="0"/>
              <a:t> same</a:t>
            </a:r>
          </a:p>
          <a:p>
            <a:endParaRPr lang="en-US" strike="sngStrike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909" y="4605001"/>
            <a:ext cx="1131719" cy="63588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0577384" y="4341399"/>
            <a:ext cx="1519244" cy="899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38" y="955753"/>
            <a:ext cx="8661405" cy="57742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38763" y="1510461"/>
            <a:ext cx="1265284" cy="13514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19410" y="2778304"/>
            <a:ext cx="4700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Robert</a:t>
            </a:r>
            <a:endParaRPr lang="en-US" sz="800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9938763" y="1334125"/>
            <a:ext cx="123216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77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808193" y="3473740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HOMICIDE:IS-A-BELL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320848" y="3154665"/>
            <a:ext cx="171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HOCME:LUX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11170931" y="1662968"/>
            <a:ext cx="1027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strike="sngStrike" dirty="0" smtClean="0"/>
          </a:p>
          <a:p>
            <a:r>
              <a:rPr lang="en-US" sz="1000" strike="sngStrike" dirty="0" smtClean="0"/>
              <a:t>All white people</a:t>
            </a:r>
          </a:p>
          <a:p>
            <a:r>
              <a:rPr lang="en-US" sz="1000" strike="sngStrike" dirty="0" smtClean="0"/>
              <a:t>Look </a:t>
            </a:r>
            <a:r>
              <a:rPr lang="en-US" sz="1000" strike="sngStrike" dirty="0" err="1" smtClean="0"/>
              <a:t>tha</a:t>
            </a:r>
            <a:r>
              <a:rPr lang="en-US" sz="1000" strike="sngStrike" dirty="0" smtClean="0"/>
              <a:t> same</a:t>
            </a:r>
          </a:p>
          <a:p>
            <a:endParaRPr lang="en-US" strike="sngStrike" dirty="0" smtClean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823648" y="1941800"/>
            <a:ext cx="1519244" cy="899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608" y="2102583"/>
            <a:ext cx="1265284" cy="13514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19410" y="2778304"/>
            <a:ext cx="4700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Robert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4432" y="3472740"/>
            <a:ext cx="4076433" cy="129466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439056" y="1695962"/>
            <a:ext cx="5981075" cy="49446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55467" y="981683"/>
            <a:ext cx="5981075" cy="49446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864279" y="1000399"/>
            <a:ext cx="5981075" cy="49446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6798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11544" y="2378055"/>
            <a:ext cx="2990089" cy="1467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65337" y="1164921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28592" y="2079228"/>
            <a:ext cx="8818323" cy="17661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56927" y="155967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65337" y="155967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83298" y="4082410"/>
            <a:ext cx="200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CERTIFICATE:STANFORD:PMP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13070" y="3854849"/>
            <a:ext cx="3563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CERTIFICATE:ENTERPRIS ARCHTIECTURE:TARGERT ARCHTECUTRE</a:t>
            </a:r>
          </a:p>
          <a:p>
            <a:endParaRPr lang="en-US" sz="1000" dirty="0" smtClean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728592" y="2626165"/>
            <a:ext cx="1077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18680" y="16717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692305" y="1164921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26" name="Straight Arrow Connector 25"/>
          <p:cNvCxnSpPr>
            <a:endCxn id="24" idx="1"/>
          </p:cNvCxnSpPr>
          <p:nvPr/>
        </p:nvCxnSpPr>
        <p:spPr>
          <a:xfrm>
            <a:off x="2805830" y="1349587"/>
            <a:ext cx="2886475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51646" y="1164921"/>
            <a:ext cx="594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BLACK</a:t>
            </a:r>
            <a:endParaRPr lang="en-US" sz="1200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3846186" y="2421100"/>
            <a:ext cx="700303" cy="157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19814" y="17443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2805830" y="2350686"/>
            <a:ext cx="1027134" cy="275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12611" y="4666540"/>
            <a:ext cx="35040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CERITFICATE:WEBSPHERE:COSCO:LAURA:PINK:PANTS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8192330" y="1154100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8943584" y="2843408"/>
            <a:ext cx="1315232" cy="1001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518701" y="1509092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POLICE</a:t>
            </a:r>
            <a:endParaRPr lang="en-US" sz="3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112611" y="2113674"/>
            <a:ext cx="8050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CERTICATE:ITIL</a:t>
            </a:r>
            <a:endParaRPr lang="en-US" sz="800" dirty="0"/>
          </a:p>
        </p:txBody>
      </p:sp>
      <p:sp>
        <p:nvSpPr>
          <p:cNvPr id="42" name="Rectangle 41"/>
          <p:cNvSpPr/>
          <p:nvPr/>
        </p:nvSpPr>
        <p:spPr>
          <a:xfrm flipH="1">
            <a:off x="1003472" y="2067927"/>
            <a:ext cx="711898" cy="17661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77100" y="15819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cxnSp>
        <p:nvCxnSpPr>
          <p:cNvPr id="45" name="Straight Arrow Connector 44"/>
          <p:cNvCxnSpPr>
            <a:stCxn id="16" idx="3"/>
          </p:cNvCxnSpPr>
          <p:nvPr/>
        </p:nvCxnSpPr>
        <p:spPr>
          <a:xfrm flipV="1">
            <a:off x="3676866" y="2448560"/>
            <a:ext cx="169319" cy="16063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6" idx="3"/>
          </p:cNvCxnSpPr>
          <p:nvPr/>
        </p:nvCxnSpPr>
        <p:spPr>
          <a:xfrm flipV="1">
            <a:off x="3676866" y="3740645"/>
            <a:ext cx="2858075" cy="31425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 rot="18023309">
            <a:off x="5268761" y="1667274"/>
            <a:ext cx="451426" cy="2619259"/>
          </a:xfrm>
          <a:prstGeom prst="rightBrace">
            <a:avLst>
              <a:gd name="adj1" fmla="val 145055"/>
              <a:gd name="adj2" fmla="val 50000"/>
            </a:avLst>
          </a:pr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591738" y="2390450"/>
            <a:ext cx="12654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§187,PREA </a:t>
            </a:r>
          </a:p>
          <a:p>
            <a:r>
              <a:rPr lang="en-US" sz="800" dirty="0" smtClean="0"/>
              <a:t>Enterprise Target</a:t>
            </a:r>
            <a:endParaRPr lang="en-US" sz="800" dirty="0"/>
          </a:p>
        </p:txBody>
      </p:sp>
      <p:cxnSp>
        <p:nvCxnSpPr>
          <p:cNvPr id="53" name="Straight Connector 52"/>
          <p:cNvCxnSpPr>
            <a:stCxn id="55" idx="0"/>
          </p:cNvCxnSpPr>
          <p:nvPr/>
        </p:nvCxnSpPr>
        <p:spPr>
          <a:xfrm flipH="1" flipV="1">
            <a:off x="6788586" y="2155425"/>
            <a:ext cx="55487" cy="2892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453581" y="504798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APPLE</a:t>
            </a:r>
            <a:endParaRPr lang="en-US" b="1" strike="sngStrike" dirty="0"/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3847159" y="2113675"/>
            <a:ext cx="26904" cy="2971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3463816" y="5047989"/>
            <a:ext cx="62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VISA</a:t>
            </a:r>
            <a:endParaRPr lang="en-US" b="1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 flipH="1" flipV="1">
            <a:off x="1147788" y="2362549"/>
            <a:ext cx="9812486" cy="33473"/>
          </a:xfrm>
          <a:prstGeom prst="line">
            <a:avLst/>
          </a:prstGeom>
          <a:ln w="762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1122510" y="2184764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IBM</a:t>
            </a:r>
            <a:endParaRPr lang="en-US" b="1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6694191" y="5338925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</a:t>
            </a:r>
          </a:p>
          <a:p>
            <a:r>
              <a:rPr lang="en-US" b="1" dirty="0" smtClean="0"/>
              <a:t>DEA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6824981" y="3830504"/>
            <a:ext cx="2775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</a:t>
            </a:r>
          </a:p>
          <a:p>
            <a:r>
              <a:rPr lang="en-US" b="1" dirty="0" smtClean="0"/>
              <a:t>§INT. BANKING FRAUD ACT</a:t>
            </a:r>
            <a:endParaRPr lang="en-US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4387231" y="2039983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§Elder Abuse</a:t>
            </a:r>
          </a:p>
          <a:p>
            <a:r>
              <a:rPr lang="en-US" sz="800" dirty="0" smtClean="0"/>
              <a:t>!§422.6 Hate Crime</a:t>
            </a:r>
            <a:endParaRPr lang="en-US" sz="800" dirty="0"/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4475874" y="1466615"/>
            <a:ext cx="43867" cy="5486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4629893" y="1476552"/>
            <a:ext cx="112007" cy="5359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28336" y="6330771"/>
            <a:ext cx="86914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trike="sngStrike" dirty="0" smtClean="0"/>
              <a:t>CHINA MEN</a:t>
            </a:r>
            <a:endParaRPr lang="en-US" sz="1100" strike="sngStrike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64629" y="1856464"/>
            <a:ext cx="2522602" cy="4350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192242" y="1466615"/>
            <a:ext cx="903094" cy="60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H="1" flipV="1">
            <a:off x="1147788" y="2589709"/>
            <a:ext cx="9812486" cy="33473"/>
          </a:xfrm>
          <a:prstGeom prst="line">
            <a:avLst/>
          </a:prstGeom>
          <a:ln w="762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49" y="5791052"/>
            <a:ext cx="1655524" cy="93618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620695" y="5483642"/>
            <a:ext cx="7072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017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8" y="1220342"/>
            <a:ext cx="4001402" cy="529416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812" y="1204087"/>
            <a:ext cx="5305524" cy="52721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35206" y="3359245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HOMICIDE:IS-A-BELL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151336" y="3007932"/>
            <a:ext cx="171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HOCME:LUX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5232455" y="6396335"/>
            <a:ext cx="49027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Robert Is nuts</a:t>
            </a:r>
            <a:endParaRPr lang="en-US" sz="800" dirty="0"/>
          </a:p>
        </p:txBody>
      </p:sp>
      <p:sp>
        <p:nvSpPr>
          <p:cNvPr id="2" name="Rectangle 1"/>
          <p:cNvSpPr/>
          <p:nvPr/>
        </p:nvSpPr>
        <p:spPr>
          <a:xfrm>
            <a:off x="10360192" y="4156733"/>
            <a:ext cx="1170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NUTCASE?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909" y="4605001"/>
            <a:ext cx="1131719" cy="635882"/>
          </a:xfrm>
          <a:prstGeom prst="rect">
            <a:avLst/>
          </a:prstGeom>
        </p:spPr>
      </p:pic>
      <p:cxnSp>
        <p:nvCxnSpPr>
          <p:cNvPr id="4" name="Straight Connector 3"/>
          <p:cNvCxnSpPr>
            <a:endCxn id="2" idx="1"/>
          </p:cNvCxnSpPr>
          <p:nvPr/>
        </p:nvCxnSpPr>
        <p:spPr>
          <a:xfrm flipH="1">
            <a:off x="10360192" y="4341399"/>
            <a:ext cx="13169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577384" y="4341399"/>
            <a:ext cx="1865870" cy="1317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124" y="4399571"/>
            <a:ext cx="1914525" cy="23907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47948" y="6396335"/>
            <a:ext cx="108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No.    Yes.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61737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808193" y="3473740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HOMICIDE:IS-A-BELL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320848" y="3154665"/>
            <a:ext cx="171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HOCME:LUX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11170931" y="1662968"/>
            <a:ext cx="1027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strike="sngStrike" dirty="0" smtClean="0"/>
          </a:p>
          <a:p>
            <a:r>
              <a:rPr lang="en-US" sz="1000" strike="sngStrike" dirty="0" smtClean="0"/>
              <a:t>All white people</a:t>
            </a:r>
          </a:p>
          <a:p>
            <a:r>
              <a:rPr lang="en-US" sz="1000" strike="sngStrike" dirty="0" smtClean="0"/>
              <a:t>Look </a:t>
            </a:r>
            <a:r>
              <a:rPr lang="en-US" sz="1000" strike="sngStrike" dirty="0" err="1" smtClean="0"/>
              <a:t>tha</a:t>
            </a:r>
            <a:r>
              <a:rPr lang="en-US" sz="1000" strike="sngStrike" dirty="0" smtClean="0"/>
              <a:t> same</a:t>
            </a:r>
          </a:p>
          <a:p>
            <a:endParaRPr lang="en-US" strike="sngStrike" dirty="0" smtClean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7608" y="2102583"/>
            <a:ext cx="1265284" cy="135144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19410" y="2778304"/>
            <a:ext cx="4700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Robert</a:t>
            </a:r>
            <a:endParaRPr lang="en-US" sz="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68" y="1959277"/>
            <a:ext cx="1914525" cy="23907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7502" y="3912433"/>
            <a:ext cx="284853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</a:p>
          <a:p>
            <a:r>
              <a:rPr lang="en-US" dirty="0" smtClean="0"/>
              <a:t>I will </a:t>
            </a:r>
            <a:r>
              <a:rPr lang="en-US" dirty="0" err="1" smtClean="0"/>
              <a:t>whie</a:t>
            </a:r>
            <a:r>
              <a:rPr lang="en-US" dirty="0" smtClean="0"/>
              <a:t> people become …</a:t>
            </a:r>
          </a:p>
          <a:p>
            <a:endParaRPr lang="en-US" dirty="0"/>
          </a:p>
          <a:p>
            <a:r>
              <a:rPr lang="en-US" dirty="0" smtClean="0"/>
              <a:t>Robert</a:t>
            </a:r>
          </a:p>
          <a:p>
            <a:r>
              <a:rPr lang="en-US" dirty="0" smtClean="0"/>
              <a:t>Jerry </a:t>
            </a:r>
            <a:r>
              <a:rPr lang="en-US" dirty="0" err="1" smtClean="0"/>
              <a:t>Ynag</a:t>
            </a:r>
            <a:endParaRPr lang="en-US" dirty="0" smtClean="0"/>
          </a:p>
          <a:p>
            <a:r>
              <a:rPr lang="en-US" dirty="0" err="1" smtClean="0"/>
              <a:t>Arhtu</a:t>
            </a:r>
            <a:r>
              <a:rPr lang="en-US" dirty="0" smtClean="0"/>
              <a:t> </a:t>
            </a:r>
            <a:r>
              <a:rPr lang="en-US" dirty="0" err="1" smtClean="0"/>
              <a:t>Tsnag</a:t>
            </a:r>
            <a:endParaRPr lang="en-US" dirty="0" smtClean="0"/>
          </a:p>
          <a:p>
            <a:r>
              <a:rPr lang="en-US" dirty="0" err="1" smtClean="0"/>
              <a:t>Herchul</a:t>
            </a:r>
            <a:r>
              <a:rPr lang="en-US" dirty="0" smtClean="0"/>
              <a:t> Choy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342892" y="4717363"/>
            <a:ext cx="997947" cy="694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35515" y="529152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3807502" y="4350052"/>
            <a:ext cx="3324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44590" y="4928095"/>
            <a:ext cx="3491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0hter: nonPolciTexasNALgoia.0.01[]</a:t>
            </a:r>
          </a:p>
          <a:p>
            <a:r>
              <a:rPr lang="en-US" dirty="0" err="1" smtClean="0"/>
              <a:t>nonPoclieChuchrlogial.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7876229" y="54114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3567659" y="4717363"/>
            <a:ext cx="2079379" cy="1473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077608" y="6190938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Martinel</a:t>
            </a:r>
            <a:r>
              <a:rPr lang="en-US" strike="sngStrike" dirty="0" smtClean="0"/>
              <a:t> and </a:t>
            </a:r>
            <a:r>
              <a:rPr lang="en-US" strike="sngStrike" dirty="0" err="1" smtClean="0"/>
              <a:t>alen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1469036" y="5064406"/>
            <a:ext cx="1743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LABOR CODE</a:t>
            </a:r>
          </a:p>
          <a:p>
            <a:r>
              <a:rPr lang="en-US" strike="sngStrike" dirty="0" smtClean="0"/>
              <a:t>To start coding</a:t>
            </a:r>
            <a:endParaRPr lang="en-US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927423" y="1188130"/>
            <a:ext cx="2683442" cy="2608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89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38" y="955753"/>
            <a:ext cx="8661405" cy="577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6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88" y="860403"/>
            <a:ext cx="9105900" cy="60293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92918" y="5711252"/>
            <a:ext cx="6415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Nut case?</a:t>
            </a:r>
            <a:endParaRPr lang="en-US" sz="900" strike="sngStrike" dirty="0"/>
          </a:p>
        </p:txBody>
      </p:sp>
    </p:spTree>
    <p:extLst>
      <p:ext uri="{BB962C8B-B14F-4D97-AF65-F5344CB8AC3E}">
        <p14:creationId xmlns:p14="http://schemas.microsoft.com/office/powerpoint/2010/main" val="333031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8" y="1220342"/>
            <a:ext cx="4001402" cy="52941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35206" y="3359245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HOMICIDE:IS-A-BELL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151336" y="3007932"/>
            <a:ext cx="171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HOCME:LUX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4957934" y="1115106"/>
            <a:ext cx="5149295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/>
              <a:t>Call you Dr. Rice</a:t>
            </a:r>
          </a:p>
          <a:p>
            <a:r>
              <a:rPr lang="en-US" sz="6000" dirty="0" smtClean="0"/>
              <a:t>FBI:KIDNAPING</a:t>
            </a:r>
            <a:br>
              <a:rPr lang="en-US" sz="6000" dirty="0" smtClean="0"/>
            </a:br>
            <a:r>
              <a:rPr lang="en-US" sz="6000" dirty="0" smtClean="0"/>
              <a:t>FBI:WMD</a:t>
            </a:r>
          </a:p>
          <a:p>
            <a:r>
              <a:rPr lang="en-US" sz="6000" dirty="0" smtClean="0"/>
              <a:t>FBI:TERRROISM</a:t>
            </a:r>
            <a:endParaRPr lang="en-US" sz="6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648" y="4733035"/>
            <a:ext cx="3297402" cy="18527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4957934" y="4733035"/>
            <a:ext cx="4680741" cy="18527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78365" y="4834748"/>
            <a:ext cx="33013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41.PENTON.HOLY.VIRGINIA.MARY</a:t>
            </a:r>
          </a:p>
          <a:p>
            <a:r>
              <a:rPr lang="en-US" strike="sngStrike" dirty="0" smtClean="0"/>
              <a:t>Ricardo and Yana </a:t>
            </a:r>
            <a:r>
              <a:rPr lang="en-US" strike="sngStrike" dirty="0" err="1" smtClean="0"/>
              <a:t>ar</a:t>
            </a:r>
            <a:r>
              <a:rPr lang="en-US" strike="sngStrike" dirty="0" smtClean="0"/>
              <a:t> nice also</a:t>
            </a:r>
          </a:p>
          <a:p>
            <a:r>
              <a:rPr lang="en-US" strike="sngStrike" dirty="0" smtClean="0"/>
              <a:t>Mary (</a:t>
            </a:r>
            <a:r>
              <a:rPr lang="en-US" strike="sngStrike" dirty="0" err="1" smtClean="0"/>
              <a:t>youself</a:t>
            </a:r>
            <a:r>
              <a:rPr lang="en-US" strike="sngStrike" dirty="0" smtClean="0"/>
              <a:t>) a copy.</a:t>
            </a:r>
          </a:p>
          <a:p>
            <a:r>
              <a:rPr lang="en-US" dirty="0" smtClean="0"/>
              <a:t>[x] no.</a:t>
            </a:r>
          </a:p>
          <a:p>
            <a:r>
              <a:rPr lang="en-US" dirty="0" smtClean="0"/>
              <a:t>41.LIVE</a:t>
            </a:r>
          </a:p>
          <a:p>
            <a:r>
              <a:rPr lang="en-US" dirty="0" smtClean="0"/>
              <a:t>		?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70621" y="897890"/>
            <a:ext cx="3671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41.PENTAGON.HOLY.VIRGINIA.MARY</a:t>
            </a:r>
            <a:endParaRPr lang="en-US" b="1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5380938" y="4661785"/>
            <a:ext cx="4680741" cy="18527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9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38828" y="6504211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HOMICIDE:IS-A-BELL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940374" y="6134879"/>
            <a:ext cx="171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HOCME:LUX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10360192" y="1630154"/>
            <a:ext cx="1792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Robert </a:t>
            </a:r>
          </a:p>
          <a:p>
            <a:r>
              <a:rPr lang="en-US" strike="sngStrike" dirty="0" smtClean="0"/>
              <a:t>Is nuts.</a:t>
            </a:r>
          </a:p>
          <a:p>
            <a:r>
              <a:rPr lang="en-US" strike="sngStrike" dirty="0" smtClean="0"/>
              <a:t>Like, </a:t>
            </a:r>
            <a:r>
              <a:rPr lang="en-US" strike="sngStrike" dirty="0" err="1" smtClean="0"/>
              <a:t>gary.almost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26908" y="5628945"/>
            <a:ext cx="93275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 smtClean="0"/>
              <a:t>NUTCASE?</a:t>
            </a:r>
            <a:endParaRPr lang="en-US" sz="9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826" y="2400230"/>
            <a:ext cx="3028950" cy="30289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595816" y="2854411"/>
            <a:ext cx="3707027" cy="1482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GA”Go</a:t>
            </a:r>
            <a:r>
              <a:rPr lang="en-US" dirty="0" smtClean="0"/>
              <a:t> Away”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59" y="2400230"/>
            <a:ext cx="2222659" cy="20397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73288" y="1188130"/>
            <a:ext cx="1822528" cy="507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73288" y="1762453"/>
            <a:ext cx="1822528" cy="10799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APPEALS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4976734" y="3595816"/>
            <a:ext cx="134911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96294" y="1828511"/>
            <a:ext cx="2593538" cy="3388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684" y="2522947"/>
            <a:ext cx="4110472" cy="273666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9563683" y="1828511"/>
            <a:ext cx="2694220" cy="25087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0" y="3254760"/>
            <a:ext cx="3524982" cy="18740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527" y="966875"/>
            <a:ext cx="2350830" cy="129556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5466" y="3656715"/>
            <a:ext cx="3244920" cy="322447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95816" y="5628945"/>
            <a:ext cx="20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am in my pajamas.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98911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808193" y="3473740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HOMICIDE:IS-A-BELL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320848" y="3154665"/>
            <a:ext cx="171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HOCME:LUX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11170931" y="1662968"/>
            <a:ext cx="1027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000" strike="sngStrike" dirty="0" smtClean="0"/>
          </a:p>
          <a:p>
            <a:r>
              <a:rPr lang="en-US" sz="1000" strike="sngStrike" dirty="0" smtClean="0"/>
              <a:t>All white people</a:t>
            </a:r>
          </a:p>
          <a:p>
            <a:r>
              <a:rPr lang="en-US" sz="1000" strike="sngStrike" dirty="0" smtClean="0"/>
              <a:t>Look </a:t>
            </a:r>
            <a:r>
              <a:rPr lang="en-US" sz="1000" strike="sngStrike" dirty="0" err="1" smtClean="0"/>
              <a:t>tha</a:t>
            </a:r>
            <a:r>
              <a:rPr lang="en-US" sz="1000" strike="sngStrike" dirty="0" smtClean="0"/>
              <a:t> same</a:t>
            </a:r>
          </a:p>
          <a:p>
            <a:endParaRPr lang="en-US" strike="sngStrike" dirty="0" smtClean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56" y="1573592"/>
            <a:ext cx="2242380" cy="28001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27029" y="6211669"/>
            <a:ext cx="1409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help people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835515" y="529152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244590" y="4928095"/>
            <a:ext cx="3491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0hter: nonPolciTexasNALgoia.0.01[]</a:t>
            </a:r>
          </a:p>
          <a:p>
            <a:r>
              <a:rPr lang="en-US" dirty="0" err="1" smtClean="0"/>
              <a:t>nonPoclieChuchrlogial.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7876229" y="541144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139429" y="4511563"/>
            <a:ext cx="196194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/>
              <a:t>Robert</a:t>
            </a:r>
          </a:p>
          <a:p>
            <a:r>
              <a:rPr lang="en-US" strike="sngStrike" dirty="0"/>
              <a:t>Jerry </a:t>
            </a:r>
            <a:r>
              <a:rPr lang="en-US" strike="sngStrike" dirty="0" err="1"/>
              <a:t>Ynag</a:t>
            </a:r>
            <a:endParaRPr lang="en-US" strike="sngStrike" dirty="0"/>
          </a:p>
          <a:p>
            <a:r>
              <a:rPr lang="en-US" strike="sngStrike" dirty="0" err="1"/>
              <a:t>Arhtu</a:t>
            </a:r>
            <a:r>
              <a:rPr lang="en-US" strike="sngStrike" dirty="0"/>
              <a:t> </a:t>
            </a:r>
            <a:r>
              <a:rPr lang="en-US" strike="sngStrike" dirty="0" err="1"/>
              <a:t>Tsnag</a:t>
            </a:r>
            <a:endParaRPr lang="en-US" strike="sngStrike" dirty="0"/>
          </a:p>
          <a:p>
            <a:r>
              <a:rPr lang="en-US" strike="sngStrike" dirty="0" err="1"/>
              <a:t>Herchul</a:t>
            </a:r>
            <a:r>
              <a:rPr lang="en-US" strike="sngStrike" dirty="0"/>
              <a:t> </a:t>
            </a:r>
            <a:r>
              <a:rPr lang="en-US" strike="sngStrike" dirty="0" smtClean="0"/>
              <a:t>Choy</a:t>
            </a:r>
          </a:p>
          <a:p>
            <a:r>
              <a:rPr lang="en-US" strike="sngStrike" dirty="0" err="1"/>
              <a:t>Martinel</a:t>
            </a:r>
            <a:r>
              <a:rPr lang="en-US" strike="sngStrike" dirty="0"/>
              <a:t> and </a:t>
            </a:r>
            <a:r>
              <a:rPr lang="en-US" strike="sngStrike" dirty="0" err="1"/>
              <a:t>alen</a:t>
            </a:r>
            <a:endParaRPr lang="en-US" strike="sngStrike" dirty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3518" y="4246142"/>
            <a:ext cx="1094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Robert Sr.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8405" y="1861501"/>
            <a:ext cx="2771432" cy="275397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28951" y="602604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6835515" y="5916376"/>
            <a:ext cx="1066049" cy="170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860427" y="6190413"/>
            <a:ext cx="1066049" cy="3631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APPEALS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674" y="3886030"/>
            <a:ext cx="672581" cy="71837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359774" y="3657600"/>
            <a:ext cx="1167255" cy="15936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499674" y="4615474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Robert</a:t>
            </a:r>
            <a:endParaRPr lang="en-US" sz="800" strike="sngStrike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143" y="4192141"/>
            <a:ext cx="363273" cy="36327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402434" y="4113790"/>
            <a:ext cx="411752" cy="6031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356" y="5554127"/>
            <a:ext cx="1196823" cy="63628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5471" y="3089770"/>
            <a:ext cx="47339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3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766" y="2093546"/>
            <a:ext cx="3074920" cy="23881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23882" y="310296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6" y="3380044"/>
            <a:ext cx="329471" cy="18450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962106" y="3426170"/>
            <a:ext cx="329471" cy="92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878" y="4708161"/>
            <a:ext cx="178320" cy="17832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 flipV="1">
            <a:off x="5411449" y="4601980"/>
            <a:ext cx="554636" cy="4946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082" y="4070623"/>
            <a:ext cx="741131" cy="418319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H="1" flipV="1">
            <a:off x="1743647" y="4279782"/>
            <a:ext cx="3218097" cy="6066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9323882" y="2983043"/>
            <a:ext cx="663964" cy="443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114213" y="1910286"/>
            <a:ext cx="1822528" cy="507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2114213" y="2484609"/>
            <a:ext cx="1822528" cy="10799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APPEALS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59638" y="3596531"/>
            <a:ext cx="885037" cy="615885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3352695" y="3564548"/>
            <a:ext cx="919502" cy="7152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602156" y="1188130"/>
            <a:ext cx="1484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INT:FBI:WMD</a:t>
            </a:r>
            <a:endParaRPr lang="en-US" b="1" dirty="0"/>
          </a:p>
        </p:txBody>
      </p:sp>
      <p:sp>
        <p:nvSpPr>
          <p:cNvPr id="44" name="Rectangle 43"/>
          <p:cNvSpPr/>
          <p:nvPr/>
        </p:nvSpPr>
        <p:spPr>
          <a:xfrm>
            <a:off x="5547551" y="1585668"/>
            <a:ext cx="1484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INT:FBI:WMD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086793" y="1973279"/>
            <a:ext cx="1113433" cy="2969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973360" y="1602252"/>
            <a:ext cx="1113433" cy="296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28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0403"/>
            <a:ext cx="9105900" cy="602932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9550955" y="1717121"/>
            <a:ext cx="1822528" cy="507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9550955" y="2291444"/>
            <a:ext cx="1822528" cy="10799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APPEALS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260050" y="4797991"/>
            <a:ext cx="1113433" cy="2969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0260050" y="4322455"/>
            <a:ext cx="1113433" cy="296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550955" y="3698425"/>
            <a:ext cx="1822528" cy="29698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049" y="5814810"/>
            <a:ext cx="1354829" cy="7658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77928" y="5501390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?,jealous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83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89745" y="1402916"/>
            <a:ext cx="5141626" cy="48118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79530" y="2683241"/>
            <a:ext cx="4491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6AM Family Sung</a:t>
            </a:r>
            <a:endParaRPr lang="en-US" sz="4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340" y="4252608"/>
            <a:ext cx="2324100" cy="19621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5531371" y="839244"/>
            <a:ext cx="764498" cy="563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37280" y="848075"/>
            <a:ext cx="764498" cy="563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734925" y="4197246"/>
            <a:ext cx="794478" cy="704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379530" y="4901784"/>
            <a:ext cx="1459356" cy="14690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3" idx="2"/>
          </p:cNvCxnSpPr>
          <p:nvPr/>
        </p:nvCxnSpPr>
        <p:spPr>
          <a:xfrm>
            <a:off x="7150308" y="3987384"/>
            <a:ext cx="584617" cy="562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180289" y="4416903"/>
            <a:ext cx="554636" cy="132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150308" y="4026009"/>
            <a:ext cx="0" cy="523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475751" y="1129911"/>
            <a:ext cx="0" cy="4971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531371" y="5786203"/>
            <a:ext cx="899409" cy="428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44198" y="3568969"/>
            <a:ext cx="2011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Borrow video game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6709612" y="3964596"/>
            <a:ext cx="2050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Sung</a:t>
            </a:r>
            <a:r>
              <a:rPr lang="en-US" dirty="0" smtClean="0"/>
              <a:t>,</a:t>
            </a:r>
          </a:p>
          <a:p>
            <a:r>
              <a:rPr lang="en-US" strike="sngStrike" dirty="0" smtClean="0"/>
              <a:t>You are so </a:t>
            </a:r>
            <a:r>
              <a:rPr lang="en-US" strike="sngStrike" dirty="0" err="1" smtClean="0"/>
              <a:t>wondrulf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6329243" y="3138680"/>
            <a:ext cx="2930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11:30am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92921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traight Arrow Connector 71"/>
          <p:cNvCxnSpPr/>
          <p:nvPr/>
        </p:nvCxnSpPr>
        <p:spPr>
          <a:xfrm flipH="1" flipV="1">
            <a:off x="4685896" y="893018"/>
            <a:ext cx="6274378" cy="1249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11544" y="2378055"/>
            <a:ext cx="2990089" cy="1467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65337" y="1164921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28592" y="2079228"/>
            <a:ext cx="8818323" cy="17661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56927" y="155967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65337" y="155967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83298" y="4082410"/>
            <a:ext cx="200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CERTIFICATE:STANFORD:PMP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13070" y="3854849"/>
            <a:ext cx="3563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CERTIFICATE:ENTERPRIS ARCHTIECTURE:TARGERT ARCHTECUTRE</a:t>
            </a:r>
          </a:p>
          <a:p>
            <a:endParaRPr lang="en-US" sz="1000" dirty="0" smtClean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728592" y="2626165"/>
            <a:ext cx="1077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18680" y="16717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692305" y="1164921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26" name="Straight Arrow Connector 25"/>
          <p:cNvCxnSpPr>
            <a:endCxn id="24" idx="1"/>
          </p:cNvCxnSpPr>
          <p:nvPr/>
        </p:nvCxnSpPr>
        <p:spPr>
          <a:xfrm>
            <a:off x="2805830" y="1349587"/>
            <a:ext cx="2886475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51646" y="1164921"/>
            <a:ext cx="594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BLACK</a:t>
            </a:r>
            <a:endParaRPr lang="en-US" sz="1200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3846186" y="2421100"/>
            <a:ext cx="700303" cy="157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19814" y="17443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2805830" y="2350686"/>
            <a:ext cx="1027134" cy="275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12611" y="4666540"/>
            <a:ext cx="35040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CERITFICATE:WEBSPHERE:COSCO:LAURA:PINK:PANTS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8192330" y="1154100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8943584" y="2843408"/>
            <a:ext cx="1315232" cy="1001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518701" y="1509092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POLICE</a:t>
            </a:r>
            <a:endParaRPr lang="en-US" sz="3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112611" y="2113674"/>
            <a:ext cx="8050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CERTICATE:ITIL</a:t>
            </a:r>
            <a:endParaRPr lang="en-US" sz="800" dirty="0"/>
          </a:p>
        </p:txBody>
      </p:sp>
      <p:sp>
        <p:nvSpPr>
          <p:cNvPr id="42" name="Rectangle 41"/>
          <p:cNvSpPr/>
          <p:nvPr/>
        </p:nvSpPr>
        <p:spPr>
          <a:xfrm flipH="1">
            <a:off x="1003472" y="2067927"/>
            <a:ext cx="711898" cy="17661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77100" y="15819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cxnSp>
        <p:nvCxnSpPr>
          <p:cNvPr id="45" name="Straight Arrow Connector 44"/>
          <p:cNvCxnSpPr>
            <a:stCxn id="16" idx="3"/>
          </p:cNvCxnSpPr>
          <p:nvPr/>
        </p:nvCxnSpPr>
        <p:spPr>
          <a:xfrm flipV="1">
            <a:off x="3676866" y="2448560"/>
            <a:ext cx="169319" cy="16063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6" idx="3"/>
          </p:cNvCxnSpPr>
          <p:nvPr/>
        </p:nvCxnSpPr>
        <p:spPr>
          <a:xfrm flipV="1">
            <a:off x="3676866" y="3740645"/>
            <a:ext cx="2858075" cy="31425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 rot="18023309">
            <a:off x="5268761" y="1667274"/>
            <a:ext cx="451426" cy="2619259"/>
          </a:xfrm>
          <a:prstGeom prst="rightBrace">
            <a:avLst>
              <a:gd name="adj1" fmla="val 145055"/>
              <a:gd name="adj2" fmla="val 50000"/>
            </a:avLst>
          </a:pr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591738" y="2390450"/>
            <a:ext cx="12654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§187,PREA </a:t>
            </a:r>
          </a:p>
          <a:p>
            <a:r>
              <a:rPr lang="en-US" sz="800" dirty="0" smtClean="0"/>
              <a:t>Enterprise Target</a:t>
            </a:r>
            <a:endParaRPr lang="en-US" sz="800" dirty="0"/>
          </a:p>
        </p:txBody>
      </p:sp>
      <p:cxnSp>
        <p:nvCxnSpPr>
          <p:cNvPr id="53" name="Straight Connector 52"/>
          <p:cNvCxnSpPr>
            <a:stCxn id="55" idx="0"/>
          </p:cNvCxnSpPr>
          <p:nvPr/>
        </p:nvCxnSpPr>
        <p:spPr>
          <a:xfrm flipH="1" flipV="1">
            <a:off x="6788586" y="2155425"/>
            <a:ext cx="55487" cy="2892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453581" y="504798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APPLE</a:t>
            </a:r>
            <a:endParaRPr lang="en-US" b="1" strike="sngStrike" dirty="0"/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3847159" y="2113675"/>
            <a:ext cx="26904" cy="2971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3463816" y="5047989"/>
            <a:ext cx="62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VISA</a:t>
            </a:r>
            <a:endParaRPr lang="en-US" b="1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 flipH="1" flipV="1">
            <a:off x="1147788" y="2362549"/>
            <a:ext cx="9812486" cy="33473"/>
          </a:xfrm>
          <a:prstGeom prst="line">
            <a:avLst/>
          </a:prstGeom>
          <a:ln w="762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1122510" y="2184764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IBM</a:t>
            </a:r>
            <a:endParaRPr lang="en-US" b="1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6694191" y="5338925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</a:t>
            </a:r>
          </a:p>
          <a:p>
            <a:r>
              <a:rPr lang="en-US" b="1" dirty="0" smtClean="0"/>
              <a:t>DEA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6898994" y="3830917"/>
            <a:ext cx="2775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</a:t>
            </a:r>
          </a:p>
          <a:p>
            <a:r>
              <a:rPr lang="en-US" b="1" dirty="0" smtClean="0"/>
              <a:t>§INT. BANKING FRAUD ACT</a:t>
            </a:r>
            <a:endParaRPr lang="en-US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4387231" y="2039983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§Elder Abuse</a:t>
            </a:r>
          </a:p>
          <a:p>
            <a:r>
              <a:rPr lang="en-US" sz="800" dirty="0" smtClean="0"/>
              <a:t>!§422.6 Hate Crime</a:t>
            </a:r>
            <a:endParaRPr lang="en-US" sz="800" dirty="0"/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4475874" y="1466615"/>
            <a:ext cx="43867" cy="5486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4629893" y="1476552"/>
            <a:ext cx="112007" cy="5359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84635" y="5483642"/>
            <a:ext cx="11368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trike="sngStrike" dirty="0" smtClean="0"/>
              <a:t>WHITE</a:t>
            </a:r>
            <a:r>
              <a:rPr lang="en-US" sz="8800" strike="sngStrike" dirty="0" smtClean="0"/>
              <a:t> </a:t>
            </a:r>
            <a:r>
              <a:rPr lang="en-US" sz="900" strike="sngStrike" dirty="0" smtClean="0"/>
              <a:t>TRASH</a:t>
            </a:r>
            <a:endParaRPr lang="en-US" sz="900" strike="sngStrike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864629" y="1856464"/>
            <a:ext cx="2522602" cy="4350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4192242" y="1466615"/>
            <a:ext cx="903094" cy="601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85151" y="1966585"/>
            <a:ext cx="263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pitt</a:t>
            </a:r>
            <a:endParaRPr lang="en-US" sz="8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066" y="5139429"/>
            <a:ext cx="203817" cy="17797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125227" y="5047989"/>
            <a:ext cx="409714" cy="3693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061" y="1966584"/>
            <a:ext cx="254811" cy="254811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1203531" y="1866232"/>
            <a:ext cx="409714" cy="3693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603299" y="6206917"/>
            <a:ext cx="2206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Wyland,danile,sexton</a:t>
            </a:r>
            <a:endParaRPr lang="en-US" strike="sngStrike" dirty="0"/>
          </a:p>
        </p:txBody>
      </p:sp>
      <p:cxnSp>
        <p:nvCxnSpPr>
          <p:cNvPr id="52" name="Straight Connector 51"/>
          <p:cNvCxnSpPr/>
          <p:nvPr/>
        </p:nvCxnSpPr>
        <p:spPr>
          <a:xfrm flipH="1" flipV="1">
            <a:off x="1218984" y="2690446"/>
            <a:ext cx="9812486" cy="33473"/>
          </a:xfrm>
          <a:prstGeom prst="line">
            <a:avLst/>
          </a:prstGeom>
          <a:ln w="762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6694191" y="2515257"/>
            <a:ext cx="4873681" cy="2634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1" idx="3"/>
          </p:cNvCxnSpPr>
          <p:nvPr/>
        </p:nvCxnSpPr>
        <p:spPr>
          <a:xfrm>
            <a:off x="6857213" y="2636672"/>
            <a:ext cx="1297184" cy="363952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5137162" y="1982672"/>
            <a:ext cx="2896985" cy="4212944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119650" y="5228415"/>
            <a:ext cx="1011381" cy="6087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154397" y="4903123"/>
            <a:ext cx="976634" cy="236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chart</a:t>
            </a:r>
            <a:endParaRPr lang="en-US" strike="sngStrike" dirty="0"/>
          </a:p>
        </p:txBody>
      </p:sp>
      <p:cxnSp>
        <p:nvCxnSpPr>
          <p:cNvPr id="64" name="Straight Arrow Connector 63"/>
          <p:cNvCxnSpPr>
            <a:endCxn id="65" idx="1"/>
          </p:cNvCxnSpPr>
          <p:nvPr/>
        </p:nvCxnSpPr>
        <p:spPr>
          <a:xfrm>
            <a:off x="5388966" y="2079228"/>
            <a:ext cx="5733544" cy="290202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85" y="855532"/>
            <a:ext cx="273494" cy="273494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855994" y="92566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</a:t>
            </a:r>
            <a:endParaRPr lang="en-US" dirty="0"/>
          </a:p>
        </p:txBody>
      </p:sp>
      <p:cxnSp>
        <p:nvCxnSpPr>
          <p:cNvPr id="66" name="Straight Connector 65"/>
          <p:cNvCxnSpPr>
            <a:stCxn id="61" idx="1"/>
          </p:cNvCxnSpPr>
          <p:nvPr/>
        </p:nvCxnSpPr>
        <p:spPr>
          <a:xfrm flipV="1">
            <a:off x="3855994" y="898158"/>
            <a:ext cx="641813" cy="212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59" idx="3"/>
          </p:cNvCxnSpPr>
          <p:nvPr/>
        </p:nvCxnSpPr>
        <p:spPr>
          <a:xfrm flipV="1">
            <a:off x="4091295" y="960364"/>
            <a:ext cx="432579" cy="427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475874" y="1004244"/>
            <a:ext cx="1323677" cy="2340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252" y="3447380"/>
            <a:ext cx="346148" cy="193843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>
            <a:off x="5306588" y="3344403"/>
            <a:ext cx="789412" cy="39624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433" y="6081866"/>
            <a:ext cx="1039039" cy="51952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975" y="5521003"/>
            <a:ext cx="789354" cy="442038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>
            <a:off x="10647123" y="4666540"/>
            <a:ext cx="1416349" cy="22636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9449" y="5791052"/>
            <a:ext cx="1655524" cy="93618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1620695" y="5483642"/>
            <a:ext cx="7072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?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849" y="5943452"/>
            <a:ext cx="1655524" cy="936180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1773095" y="5636042"/>
            <a:ext cx="7072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246085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89745" y="1402916"/>
            <a:ext cx="5141626" cy="48118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79530" y="2683241"/>
            <a:ext cx="4491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6AM Family Sung</a:t>
            </a:r>
            <a:endParaRPr lang="en-US" sz="4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340" y="4252608"/>
            <a:ext cx="2324100" cy="19621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5531371" y="839244"/>
            <a:ext cx="764498" cy="563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37280" y="848075"/>
            <a:ext cx="764498" cy="563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734925" y="4197246"/>
            <a:ext cx="794478" cy="704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379530" y="4901784"/>
            <a:ext cx="1459356" cy="14690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3" idx="2"/>
          </p:cNvCxnSpPr>
          <p:nvPr/>
        </p:nvCxnSpPr>
        <p:spPr>
          <a:xfrm>
            <a:off x="7150308" y="3987384"/>
            <a:ext cx="584617" cy="562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180289" y="4416903"/>
            <a:ext cx="554636" cy="132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150308" y="4026009"/>
            <a:ext cx="0" cy="523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475751" y="1129911"/>
            <a:ext cx="0" cy="4971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531371" y="5786203"/>
            <a:ext cx="899409" cy="428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44198" y="3568969"/>
            <a:ext cx="2011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Borrow video game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6709612" y="3964596"/>
            <a:ext cx="2050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Sung</a:t>
            </a:r>
            <a:r>
              <a:rPr lang="en-US" dirty="0" smtClean="0"/>
              <a:t>,</a:t>
            </a:r>
          </a:p>
          <a:p>
            <a:r>
              <a:rPr lang="en-US" strike="sngStrike" dirty="0" smtClean="0"/>
              <a:t>You are so </a:t>
            </a:r>
            <a:r>
              <a:rPr lang="en-US" strike="sngStrike" dirty="0" err="1" smtClean="0"/>
              <a:t>wondrulf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6329243" y="3138680"/>
            <a:ext cx="2930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11:31am</a:t>
            </a:r>
            <a:endParaRPr lang="en-US" sz="6000" dirty="0"/>
          </a:p>
        </p:txBody>
      </p:sp>
      <p:sp>
        <p:nvSpPr>
          <p:cNvPr id="3" name="Rectangle 2"/>
          <p:cNvSpPr/>
          <p:nvPr/>
        </p:nvSpPr>
        <p:spPr>
          <a:xfrm>
            <a:off x="4736892" y="2863121"/>
            <a:ext cx="1424065" cy="3507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5743418" y="3161969"/>
            <a:ext cx="794478" cy="704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314350" y="3841435"/>
            <a:ext cx="1459356" cy="14690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13789" y="3275793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 or 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88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848159" y="2842324"/>
            <a:ext cx="4491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6AM Family Sung</a:t>
            </a:r>
            <a:endParaRPr lang="en-US" sz="4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969" y="4411691"/>
            <a:ext cx="2324100" cy="1962150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2203554" y="4356329"/>
            <a:ext cx="794478" cy="70453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848159" y="5060867"/>
            <a:ext cx="1459356" cy="14690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449934" y="3726185"/>
            <a:ext cx="224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Borrowed video game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857834" y="1540702"/>
            <a:ext cx="2930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11:45am</a:t>
            </a:r>
            <a:endParaRPr lang="en-US" sz="6000" dirty="0"/>
          </a:p>
        </p:txBody>
      </p:sp>
      <p:sp>
        <p:nvSpPr>
          <p:cNvPr id="8" name="Oval 7"/>
          <p:cNvSpPr/>
          <p:nvPr/>
        </p:nvSpPr>
        <p:spPr>
          <a:xfrm>
            <a:off x="2998032" y="5795385"/>
            <a:ext cx="374754" cy="5784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998032" y="6024350"/>
            <a:ext cx="309483" cy="50555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010" y="4052310"/>
            <a:ext cx="2619375" cy="174307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5171607" y="4923847"/>
            <a:ext cx="2878111" cy="468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5426439" y="4923847"/>
            <a:ext cx="2169285" cy="137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endCxn id="11" idx="6"/>
          </p:cNvCxnSpPr>
          <p:nvPr/>
        </p:nvCxnSpPr>
        <p:spPr>
          <a:xfrm flipH="1">
            <a:off x="3307515" y="5158306"/>
            <a:ext cx="1998458" cy="111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4137285" y="3912433"/>
            <a:ext cx="1633928" cy="274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93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16491" y="1455148"/>
            <a:ext cx="5141626" cy="48118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79530" y="2683241"/>
            <a:ext cx="44914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6AM Family Sung</a:t>
            </a:r>
            <a:endParaRPr lang="en-US" sz="4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3583" y="6370820"/>
            <a:ext cx="394738" cy="33326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5531371" y="839244"/>
            <a:ext cx="764498" cy="563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37280" y="848075"/>
            <a:ext cx="764498" cy="563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9946115" y="4549515"/>
            <a:ext cx="794478" cy="704538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606888" y="5233977"/>
            <a:ext cx="1459356" cy="14690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endCxn id="13" idx="2"/>
          </p:cNvCxnSpPr>
          <p:nvPr/>
        </p:nvCxnSpPr>
        <p:spPr>
          <a:xfrm>
            <a:off x="7150308" y="3987384"/>
            <a:ext cx="584617" cy="562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180289" y="4416903"/>
            <a:ext cx="554636" cy="132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150308" y="4026009"/>
            <a:ext cx="0" cy="523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475751" y="1129911"/>
            <a:ext cx="0" cy="4971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531371" y="5786203"/>
            <a:ext cx="899409" cy="428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344198" y="3568969"/>
            <a:ext cx="2011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Borrow video game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6709612" y="3964596"/>
            <a:ext cx="2050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Sung</a:t>
            </a:r>
            <a:r>
              <a:rPr lang="en-US" dirty="0" smtClean="0"/>
              <a:t>,</a:t>
            </a:r>
          </a:p>
          <a:p>
            <a:r>
              <a:rPr lang="en-US" strike="sngStrike" dirty="0" smtClean="0"/>
              <a:t>You are so </a:t>
            </a:r>
            <a:r>
              <a:rPr lang="en-US" strike="sngStrike" dirty="0" err="1" smtClean="0"/>
              <a:t>wondrulf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6329243" y="3138680"/>
            <a:ext cx="29306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11:31am</a:t>
            </a:r>
            <a:endParaRPr lang="en-US" sz="6000" dirty="0"/>
          </a:p>
        </p:txBody>
      </p:sp>
      <p:sp>
        <p:nvSpPr>
          <p:cNvPr id="21" name="Oval 20"/>
          <p:cNvSpPr/>
          <p:nvPr/>
        </p:nvSpPr>
        <p:spPr>
          <a:xfrm>
            <a:off x="8130866" y="4591273"/>
            <a:ext cx="794478" cy="704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921491" y="5233977"/>
            <a:ext cx="1459356" cy="14690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314" y="1765360"/>
            <a:ext cx="2073234" cy="108265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314" y="2455887"/>
            <a:ext cx="2073234" cy="108265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9905" y="2892580"/>
            <a:ext cx="2073234" cy="108265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492" y="3583107"/>
            <a:ext cx="2073234" cy="108265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314" y="4509978"/>
            <a:ext cx="2073234" cy="10826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130866" y="1765360"/>
            <a:ext cx="29327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Decmbe</a:t>
            </a:r>
            <a:r>
              <a:rPr lang="en-US" dirty="0" smtClean="0"/>
              <a:t> 1986, </a:t>
            </a:r>
            <a:r>
              <a:rPr lang="en-US" dirty="0" err="1" smtClean="0"/>
              <a:t>Birghday</a:t>
            </a:r>
            <a:r>
              <a:rPr lang="en-US" dirty="0" smtClean="0"/>
              <a:t> 1986</a:t>
            </a:r>
          </a:p>
          <a:p>
            <a:r>
              <a:rPr lang="en-US" dirty="0" err="1" smtClean="0"/>
              <a:t>Debmce</a:t>
            </a:r>
            <a:r>
              <a:rPr lang="en-US" dirty="0" smtClean="0"/>
              <a:t> 1987, Birthday 1987</a:t>
            </a:r>
          </a:p>
          <a:p>
            <a:r>
              <a:rPr lang="en-US" dirty="0" err="1" smtClean="0"/>
              <a:t>Debcmeb</a:t>
            </a:r>
            <a:r>
              <a:rPr lang="en-US" dirty="0" smtClean="0"/>
              <a:t> 1988</a:t>
            </a:r>
          </a:p>
          <a:p>
            <a:r>
              <a:rPr lang="en-US" dirty="0" smtClean="0"/>
              <a:t>Deme 1989</a:t>
            </a:r>
            <a:endParaRPr lang="en-US" dirty="0"/>
          </a:p>
        </p:txBody>
      </p:sp>
      <p:sp>
        <p:nvSpPr>
          <p:cNvPr id="20" name="Cube 19"/>
          <p:cNvSpPr/>
          <p:nvPr/>
        </p:nvSpPr>
        <p:spPr>
          <a:xfrm>
            <a:off x="7828806" y="788783"/>
            <a:ext cx="4780605" cy="4947398"/>
          </a:xfrm>
          <a:prstGeom prst="cube">
            <a:avLst>
              <a:gd name="adj" fmla="val 9635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7794548" y="1948721"/>
            <a:ext cx="336318" cy="44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7602814" y="2171848"/>
            <a:ext cx="475464" cy="632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7" idx="1"/>
          </p:cNvCxnSpPr>
          <p:nvPr/>
        </p:nvCxnSpPr>
        <p:spPr>
          <a:xfrm flipH="1">
            <a:off x="7673746" y="2365525"/>
            <a:ext cx="457120" cy="649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676522" y="2242871"/>
            <a:ext cx="2948719" cy="422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6428538" y="1971206"/>
            <a:ext cx="4100481" cy="200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682040" y="3244334"/>
            <a:ext cx="827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korean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176" y="1770775"/>
            <a:ext cx="1033895" cy="103389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4136286" y="1765360"/>
            <a:ext cx="1668642" cy="120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Isosceles Triangle 46"/>
          <p:cNvSpPr/>
          <p:nvPr/>
        </p:nvSpPr>
        <p:spPr>
          <a:xfrm>
            <a:off x="8489025" y="1557987"/>
            <a:ext cx="271213" cy="318473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588718" y="1716787"/>
            <a:ext cx="404734" cy="39089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44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830" y="2601730"/>
            <a:ext cx="3057525" cy="1714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263515" y="1918741"/>
            <a:ext cx="3522688" cy="35226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08485"/>
            <a:ext cx="2981325" cy="13716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786203" y="2601730"/>
            <a:ext cx="3492708" cy="591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024859" y="1424899"/>
            <a:ext cx="2705725" cy="745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334125" y="1064302"/>
            <a:ext cx="17860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nonPOliceChruth</a:t>
            </a:r>
            <a:endParaRPr lang="en-US" dirty="0" smtClean="0"/>
          </a:p>
          <a:p>
            <a:r>
              <a:rPr lang="en-US" dirty="0" smtClean="0"/>
              <a:t>Dublin, </a:t>
            </a:r>
            <a:r>
              <a:rPr lang="en-US" dirty="0" err="1" smtClean="0"/>
              <a:t>Calfronai</a:t>
            </a:r>
            <a:endParaRPr lang="en-US" dirty="0" smtClean="0"/>
          </a:p>
          <a:p>
            <a:r>
              <a:rPr lang="en-US" dirty="0" smtClean="0"/>
              <a:t>Korean Church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43" y="2601730"/>
            <a:ext cx="1400175" cy="3609975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674135" y="2104475"/>
            <a:ext cx="279583" cy="497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34125" y="2170699"/>
            <a:ext cx="122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Proxy</a:t>
            </a:r>
            <a:r>
              <a:rPr lang="en-US" dirty="0" smtClean="0"/>
              <a:t> 2023</a:t>
            </a:r>
            <a:endParaRPr lang="en-US" dirty="0"/>
          </a:p>
        </p:txBody>
      </p:sp>
      <p:cxnSp>
        <p:nvCxnSpPr>
          <p:cNvPr id="30" name="Straight Connector 29"/>
          <p:cNvCxnSpPr>
            <a:endCxn id="27" idx="3"/>
          </p:cNvCxnSpPr>
          <p:nvPr/>
        </p:nvCxnSpPr>
        <p:spPr>
          <a:xfrm>
            <a:off x="1253630" y="2170699"/>
            <a:ext cx="1302111" cy="18466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0959" y="3933185"/>
            <a:ext cx="5173657" cy="2701709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5786203" y="4316230"/>
            <a:ext cx="6130977" cy="1895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Cannot login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9077325" y="1319134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554572" y="1064302"/>
            <a:ext cx="2257677" cy="12441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Sanint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690562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0403"/>
            <a:ext cx="9105900" cy="6029325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9550955" y="1717121"/>
            <a:ext cx="1822528" cy="507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9550955" y="2291444"/>
            <a:ext cx="1822528" cy="10799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APPEALS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260050" y="4797991"/>
            <a:ext cx="1113433" cy="2969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0260050" y="4322455"/>
            <a:ext cx="1113433" cy="2969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550955" y="3698425"/>
            <a:ext cx="1822528" cy="29698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049" y="5814810"/>
            <a:ext cx="1354829" cy="7658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77928" y="5501390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?,jealous</a:t>
            </a:r>
            <a:endParaRPr lang="en-US" dirty="0"/>
          </a:p>
        </p:txBody>
      </p:sp>
      <p:sp>
        <p:nvSpPr>
          <p:cNvPr id="2" name="Freeform 1"/>
          <p:cNvSpPr/>
          <p:nvPr/>
        </p:nvSpPr>
        <p:spPr>
          <a:xfrm>
            <a:off x="9608695" y="2843026"/>
            <a:ext cx="554636" cy="394849"/>
          </a:xfrm>
          <a:custGeom>
            <a:avLst/>
            <a:gdLst>
              <a:gd name="connsiteX0" fmla="*/ 0 w 554636"/>
              <a:gd name="connsiteY0" fmla="*/ 394849 h 394849"/>
              <a:gd name="connsiteX1" fmla="*/ 194872 w 554636"/>
              <a:gd name="connsiteY1" fmla="*/ 50076 h 394849"/>
              <a:gd name="connsiteX2" fmla="*/ 224853 w 554636"/>
              <a:gd name="connsiteY2" fmla="*/ 35085 h 394849"/>
              <a:gd name="connsiteX3" fmla="*/ 464695 w 554636"/>
              <a:gd name="connsiteY3" fmla="*/ 364869 h 394849"/>
              <a:gd name="connsiteX4" fmla="*/ 554636 w 554636"/>
              <a:gd name="connsiteY4" fmla="*/ 289918 h 394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636" h="394849">
                <a:moveTo>
                  <a:pt x="0" y="394849"/>
                </a:moveTo>
                <a:cubicBezTo>
                  <a:pt x="78698" y="252443"/>
                  <a:pt x="157397" y="110037"/>
                  <a:pt x="194872" y="50076"/>
                </a:cubicBezTo>
                <a:cubicBezTo>
                  <a:pt x="232347" y="-9885"/>
                  <a:pt x="179882" y="-17381"/>
                  <a:pt x="224853" y="35085"/>
                </a:cubicBezTo>
                <a:cubicBezTo>
                  <a:pt x="269824" y="87551"/>
                  <a:pt x="409731" y="322397"/>
                  <a:pt x="464695" y="364869"/>
                </a:cubicBezTo>
                <a:cubicBezTo>
                  <a:pt x="519659" y="407341"/>
                  <a:pt x="537147" y="348629"/>
                  <a:pt x="554636" y="2899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10163331" y="2638269"/>
            <a:ext cx="1315038" cy="599606"/>
          </a:xfrm>
          <a:custGeom>
            <a:avLst/>
            <a:gdLst>
              <a:gd name="connsiteX0" fmla="*/ 0 w 1315038"/>
              <a:gd name="connsiteY0" fmla="*/ 599606 h 599606"/>
              <a:gd name="connsiteX1" fmla="*/ 359764 w 1315038"/>
              <a:gd name="connsiteY1" fmla="*/ 0 h 599606"/>
              <a:gd name="connsiteX2" fmla="*/ 359764 w 1315038"/>
              <a:gd name="connsiteY2" fmla="*/ 0 h 599606"/>
              <a:gd name="connsiteX3" fmla="*/ 584617 w 1315038"/>
              <a:gd name="connsiteY3" fmla="*/ 464695 h 599606"/>
              <a:gd name="connsiteX4" fmla="*/ 809469 w 1315038"/>
              <a:gd name="connsiteY4" fmla="*/ 299803 h 599606"/>
              <a:gd name="connsiteX5" fmla="*/ 929390 w 1315038"/>
              <a:gd name="connsiteY5" fmla="*/ 269823 h 599606"/>
              <a:gd name="connsiteX6" fmla="*/ 1079292 w 1315038"/>
              <a:gd name="connsiteY6" fmla="*/ 494675 h 599606"/>
              <a:gd name="connsiteX7" fmla="*/ 1304144 w 1315038"/>
              <a:gd name="connsiteY7" fmla="*/ 419724 h 599606"/>
              <a:gd name="connsiteX8" fmla="*/ 1259174 w 1315038"/>
              <a:gd name="connsiteY8" fmla="*/ 419724 h 59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5038" h="599606">
                <a:moveTo>
                  <a:pt x="0" y="599606"/>
                </a:moveTo>
                <a:lnTo>
                  <a:pt x="359764" y="0"/>
                </a:lnTo>
                <a:lnTo>
                  <a:pt x="359764" y="0"/>
                </a:lnTo>
                <a:cubicBezTo>
                  <a:pt x="397239" y="77449"/>
                  <a:pt x="509666" y="414728"/>
                  <a:pt x="584617" y="464695"/>
                </a:cubicBezTo>
                <a:cubicBezTo>
                  <a:pt x="659568" y="514662"/>
                  <a:pt x="752007" y="332282"/>
                  <a:pt x="809469" y="299803"/>
                </a:cubicBezTo>
                <a:cubicBezTo>
                  <a:pt x="866931" y="267324"/>
                  <a:pt x="884420" y="237344"/>
                  <a:pt x="929390" y="269823"/>
                </a:cubicBezTo>
                <a:cubicBezTo>
                  <a:pt x="974361" y="302302"/>
                  <a:pt x="1016833" y="469691"/>
                  <a:pt x="1079292" y="494675"/>
                </a:cubicBezTo>
                <a:cubicBezTo>
                  <a:pt x="1141751" y="519658"/>
                  <a:pt x="1304144" y="419724"/>
                  <a:pt x="1304144" y="419724"/>
                </a:cubicBezTo>
                <a:cubicBezTo>
                  <a:pt x="1334124" y="407232"/>
                  <a:pt x="1296649" y="413478"/>
                  <a:pt x="1259174" y="41972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1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8" y="1220342"/>
            <a:ext cx="4001402" cy="52941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35206" y="3359245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HOMICIDE:IS-A-BELL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151336" y="3007932"/>
            <a:ext cx="171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HOCME:LUX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4957934" y="1115106"/>
            <a:ext cx="5149295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/>
              <a:t>Call you Dr. Rice</a:t>
            </a:r>
          </a:p>
          <a:p>
            <a:r>
              <a:rPr lang="en-US" sz="6000" dirty="0" smtClean="0"/>
              <a:t>FBI:KIDNAPING</a:t>
            </a:r>
            <a:br>
              <a:rPr lang="en-US" sz="6000" dirty="0" smtClean="0"/>
            </a:br>
            <a:r>
              <a:rPr lang="en-US" sz="6000" dirty="0" smtClean="0"/>
              <a:t>FBI:WMD</a:t>
            </a:r>
          </a:p>
          <a:p>
            <a:r>
              <a:rPr lang="en-US" sz="6000" dirty="0" smtClean="0"/>
              <a:t>FBI:TERRROISM</a:t>
            </a:r>
            <a:endParaRPr lang="en-US" sz="60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648" y="4733035"/>
            <a:ext cx="3297402" cy="185272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4957934" y="4733035"/>
            <a:ext cx="4680741" cy="18527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878365" y="4834748"/>
            <a:ext cx="33013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41.PENTON.HOLY.VIRGINIA.MARY</a:t>
            </a:r>
          </a:p>
          <a:p>
            <a:r>
              <a:rPr lang="en-US" strike="sngStrike" dirty="0" smtClean="0"/>
              <a:t>Ricardo and Yana </a:t>
            </a:r>
            <a:r>
              <a:rPr lang="en-US" strike="sngStrike" dirty="0" err="1" smtClean="0"/>
              <a:t>ar</a:t>
            </a:r>
            <a:r>
              <a:rPr lang="en-US" strike="sngStrike" dirty="0" smtClean="0"/>
              <a:t> nice also</a:t>
            </a:r>
          </a:p>
          <a:p>
            <a:r>
              <a:rPr lang="en-US" strike="sngStrike" dirty="0" smtClean="0"/>
              <a:t>Mary (</a:t>
            </a:r>
            <a:r>
              <a:rPr lang="en-US" strike="sngStrike" dirty="0" err="1" smtClean="0"/>
              <a:t>youself</a:t>
            </a:r>
            <a:r>
              <a:rPr lang="en-US" strike="sngStrike" dirty="0" smtClean="0"/>
              <a:t>) a copy.</a:t>
            </a:r>
          </a:p>
          <a:p>
            <a:r>
              <a:rPr lang="en-US" dirty="0" smtClean="0"/>
              <a:t>[x] no.</a:t>
            </a:r>
          </a:p>
          <a:p>
            <a:r>
              <a:rPr lang="en-US" dirty="0" smtClean="0"/>
              <a:t>41.LIVE</a:t>
            </a:r>
          </a:p>
          <a:p>
            <a:r>
              <a:rPr lang="en-US" dirty="0" smtClean="0"/>
              <a:t>		?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70621" y="897890"/>
            <a:ext cx="3671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41.PENTAGON.HOLY.VIRGINIA.MARY</a:t>
            </a:r>
            <a:endParaRPr lang="en-US" b="1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5380938" y="4661785"/>
            <a:ext cx="4680741" cy="18527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111" y="2036601"/>
            <a:ext cx="589900" cy="5899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944004" y="2087648"/>
            <a:ext cx="832113" cy="442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055837" y="1220342"/>
            <a:ext cx="1822528" cy="507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55837" y="1794665"/>
            <a:ext cx="1822528" cy="10799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APPEALS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7113577" y="2346247"/>
            <a:ext cx="554636" cy="394849"/>
          </a:xfrm>
          <a:custGeom>
            <a:avLst/>
            <a:gdLst>
              <a:gd name="connsiteX0" fmla="*/ 0 w 554636"/>
              <a:gd name="connsiteY0" fmla="*/ 394849 h 394849"/>
              <a:gd name="connsiteX1" fmla="*/ 194872 w 554636"/>
              <a:gd name="connsiteY1" fmla="*/ 50076 h 394849"/>
              <a:gd name="connsiteX2" fmla="*/ 224853 w 554636"/>
              <a:gd name="connsiteY2" fmla="*/ 35085 h 394849"/>
              <a:gd name="connsiteX3" fmla="*/ 464695 w 554636"/>
              <a:gd name="connsiteY3" fmla="*/ 364869 h 394849"/>
              <a:gd name="connsiteX4" fmla="*/ 554636 w 554636"/>
              <a:gd name="connsiteY4" fmla="*/ 289918 h 394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636" h="394849">
                <a:moveTo>
                  <a:pt x="0" y="394849"/>
                </a:moveTo>
                <a:cubicBezTo>
                  <a:pt x="78698" y="252443"/>
                  <a:pt x="157397" y="110037"/>
                  <a:pt x="194872" y="50076"/>
                </a:cubicBezTo>
                <a:cubicBezTo>
                  <a:pt x="232347" y="-9885"/>
                  <a:pt x="179882" y="-17381"/>
                  <a:pt x="224853" y="35085"/>
                </a:cubicBezTo>
                <a:cubicBezTo>
                  <a:pt x="269824" y="87551"/>
                  <a:pt x="409731" y="322397"/>
                  <a:pt x="464695" y="364869"/>
                </a:cubicBezTo>
                <a:cubicBezTo>
                  <a:pt x="519659" y="407341"/>
                  <a:pt x="537147" y="348629"/>
                  <a:pt x="554636" y="2899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7668213" y="2141490"/>
            <a:ext cx="1315038" cy="599606"/>
          </a:xfrm>
          <a:custGeom>
            <a:avLst/>
            <a:gdLst>
              <a:gd name="connsiteX0" fmla="*/ 0 w 1315038"/>
              <a:gd name="connsiteY0" fmla="*/ 599606 h 599606"/>
              <a:gd name="connsiteX1" fmla="*/ 359764 w 1315038"/>
              <a:gd name="connsiteY1" fmla="*/ 0 h 599606"/>
              <a:gd name="connsiteX2" fmla="*/ 359764 w 1315038"/>
              <a:gd name="connsiteY2" fmla="*/ 0 h 599606"/>
              <a:gd name="connsiteX3" fmla="*/ 584617 w 1315038"/>
              <a:gd name="connsiteY3" fmla="*/ 464695 h 599606"/>
              <a:gd name="connsiteX4" fmla="*/ 809469 w 1315038"/>
              <a:gd name="connsiteY4" fmla="*/ 299803 h 599606"/>
              <a:gd name="connsiteX5" fmla="*/ 929390 w 1315038"/>
              <a:gd name="connsiteY5" fmla="*/ 269823 h 599606"/>
              <a:gd name="connsiteX6" fmla="*/ 1079292 w 1315038"/>
              <a:gd name="connsiteY6" fmla="*/ 494675 h 599606"/>
              <a:gd name="connsiteX7" fmla="*/ 1304144 w 1315038"/>
              <a:gd name="connsiteY7" fmla="*/ 419724 h 599606"/>
              <a:gd name="connsiteX8" fmla="*/ 1259174 w 1315038"/>
              <a:gd name="connsiteY8" fmla="*/ 419724 h 599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5038" h="599606">
                <a:moveTo>
                  <a:pt x="0" y="599606"/>
                </a:moveTo>
                <a:lnTo>
                  <a:pt x="359764" y="0"/>
                </a:lnTo>
                <a:lnTo>
                  <a:pt x="359764" y="0"/>
                </a:lnTo>
                <a:cubicBezTo>
                  <a:pt x="397239" y="77449"/>
                  <a:pt x="509666" y="414728"/>
                  <a:pt x="584617" y="464695"/>
                </a:cubicBezTo>
                <a:cubicBezTo>
                  <a:pt x="659568" y="514662"/>
                  <a:pt x="752007" y="332282"/>
                  <a:pt x="809469" y="299803"/>
                </a:cubicBezTo>
                <a:cubicBezTo>
                  <a:pt x="866931" y="267324"/>
                  <a:pt x="884420" y="237344"/>
                  <a:pt x="929390" y="269823"/>
                </a:cubicBezTo>
                <a:cubicBezTo>
                  <a:pt x="974361" y="302302"/>
                  <a:pt x="1016833" y="469691"/>
                  <a:pt x="1079292" y="494675"/>
                </a:cubicBezTo>
                <a:cubicBezTo>
                  <a:pt x="1141751" y="519658"/>
                  <a:pt x="1304144" y="419724"/>
                  <a:pt x="1304144" y="419724"/>
                </a:cubicBezTo>
                <a:cubicBezTo>
                  <a:pt x="1334124" y="407232"/>
                  <a:pt x="1296649" y="413478"/>
                  <a:pt x="1259174" y="41972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300210" y="2141490"/>
            <a:ext cx="1109272" cy="310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112227" y="3144877"/>
            <a:ext cx="84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nitcase</a:t>
            </a:r>
            <a:endParaRPr lang="en-US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8973525" y="3134219"/>
            <a:ext cx="246594" cy="2430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endCxn id="9" idx="3"/>
          </p:cNvCxnSpPr>
          <p:nvPr/>
        </p:nvCxnSpPr>
        <p:spPr>
          <a:xfrm flipH="1">
            <a:off x="8957395" y="3192598"/>
            <a:ext cx="396467" cy="136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7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0403"/>
            <a:ext cx="9105900" cy="6029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049" y="5814810"/>
            <a:ext cx="1354829" cy="7658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77928" y="5501390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?,</a:t>
            </a:r>
            <a:r>
              <a:rPr lang="en-US" strike="sngStrike" dirty="0" smtClean="0"/>
              <a:t>jealous</a:t>
            </a:r>
            <a:endParaRPr lang="en-US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570413" y="6518575"/>
            <a:ext cx="224140" cy="11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7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0049" y="5814810"/>
            <a:ext cx="1354829" cy="7658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77928" y="5501390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?,</a:t>
            </a:r>
            <a:r>
              <a:rPr lang="en-US" strike="sngStrike" dirty="0" smtClean="0"/>
              <a:t>jealous</a:t>
            </a:r>
            <a:endParaRPr lang="en-US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570413" y="6518575"/>
            <a:ext cx="224140" cy="1170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97" y="1258872"/>
            <a:ext cx="5404681" cy="54046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823620" y="1152133"/>
            <a:ext cx="6610662" cy="21324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528997" y="4392118"/>
            <a:ext cx="7555042" cy="18056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5" y="5603447"/>
            <a:ext cx="718622" cy="50497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81681" y="5294931"/>
            <a:ext cx="767641" cy="575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81681" y="4721902"/>
            <a:ext cx="36474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Int</a:t>
            </a:r>
            <a:r>
              <a:rPr lang="en-US" dirty="0" smtClean="0"/>
              <a:t> JFK(KING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bruce</a:t>
            </a:r>
            <a:r>
              <a:rPr lang="en-US" strike="sngStrike" dirty="0" smtClean="0"/>
              <a:t>; lee </a:t>
            </a:r>
            <a:r>
              <a:rPr lang="en-US" dirty="0" smtClean="0"/>
              <a:t>).LARRY.JR/SR</a:t>
            </a:r>
          </a:p>
          <a:p>
            <a:r>
              <a:rPr lang="en-US" dirty="0" smtClean="0"/>
              <a:t>IPX PENTAGON.HEIDERLBERG</a:t>
            </a:r>
          </a:p>
          <a:p>
            <a:r>
              <a:rPr lang="en-US" dirty="0"/>
              <a:t>	</a:t>
            </a:r>
            <a:r>
              <a:rPr lang="en-US" dirty="0" smtClean="0"/>
              <a:t>SAINT PATIR HERY VILLAGE</a:t>
            </a:r>
          </a:p>
          <a:p>
            <a:r>
              <a:rPr lang="en-US" dirty="0"/>
              <a:t>	</a:t>
            </a:r>
            <a:r>
              <a:rPr lang="en-US" dirty="0" err="1" smtClean="0"/>
              <a:t>nonPocliHomelessLiaasion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IBP</a:t>
            </a:r>
          </a:p>
          <a:p>
            <a:r>
              <a:rPr lang="en-US" dirty="0"/>
              <a:t>	</a:t>
            </a:r>
            <a:r>
              <a:rPr lang="en-US" dirty="0" err="1" smtClean="0"/>
              <a:t>nonPoicHoenmLiasoin</a:t>
            </a:r>
            <a:r>
              <a:rPr lang="en-US" dirty="0" smtClean="0"/>
              <a:t>(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2400925" y="1981200"/>
            <a:ext cx="6458262" cy="6120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9394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081" y="2638267"/>
            <a:ext cx="5411734" cy="223150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5433948" y="1695962"/>
            <a:ext cx="0" cy="2058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262" y="2638267"/>
            <a:ext cx="2486025" cy="183832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9041238" y="1717121"/>
            <a:ext cx="2841962" cy="30259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5647038" y="3754019"/>
            <a:ext cx="5055939" cy="34799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828" y="4937197"/>
            <a:ext cx="832190" cy="83219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030387" y="5111646"/>
            <a:ext cx="1543987" cy="539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4567617" y="3420961"/>
            <a:ext cx="3056766" cy="193233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9" y="1093443"/>
            <a:ext cx="1666875" cy="2286000"/>
          </a:xfrm>
          <a:prstGeom prst="rect">
            <a:avLst/>
          </a:prstGeom>
        </p:spPr>
      </p:pic>
      <p:graphicFrame>
        <p:nvGraphicFramePr>
          <p:cNvPr id="31" name="Object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304189"/>
              </p:ext>
            </p:extLst>
          </p:nvPr>
        </p:nvGraphicFramePr>
        <p:xfrm>
          <a:off x="1912938" y="3500438"/>
          <a:ext cx="16605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Packager Shell Object" showAsIcon="1" r:id="rId8" imgW="1659960" imgH="532800" progId="Package">
                  <p:embed/>
                </p:oleObj>
              </mc:Choice>
              <mc:Fallback>
                <p:oleObj name="Packager Shell Object" showAsIcon="1" r:id="rId8" imgW="165996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912938" y="3500438"/>
                        <a:ext cx="166052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4" name="Straight Connector 33"/>
          <p:cNvCxnSpPr/>
          <p:nvPr/>
        </p:nvCxnSpPr>
        <p:spPr>
          <a:xfrm flipV="1">
            <a:off x="284813" y="1093443"/>
            <a:ext cx="3013023" cy="29403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-269823" y="955657"/>
            <a:ext cx="3013023" cy="29403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22" y="860403"/>
            <a:ext cx="1903509" cy="199088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894230" y="2286587"/>
            <a:ext cx="8354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Steve,atar</a:t>
            </a:r>
            <a:r>
              <a:rPr lang="en-US" sz="800" strike="sngStrike" dirty="0" smtClean="0"/>
              <a:t> 2600</a:t>
            </a:r>
            <a:endParaRPr lang="en-US" sz="800" strike="sngStrike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8799226" y="2236443"/>
            <a:ext cx="2692061" cy="30753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167266" y="1454046"/>
            <a:ext cx="400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HOMCI:IS-A-BELL: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aschso</a:t>
            </a:r>
            <a:r>
              <a:rPr lang="en-US" strike="sngStrike" dirty="0" smtClean="0"/>
              <a:t> </a:t>
            </a:r>
            <a:r>
              <a:rPr lang="en-US" dirty="0" smtClean="0"/>
              <a:t>*</a:t>
            </a:r>
            <a:r>
              <a:rPr lang="en-US" dirty="0" err="1" smtClean="0"/>
              <a:t>tophat</a:t>
            </a:r>
            <a:r>
              <a:rPr lang="en-US" dirty="0" smtClean="0"/>
              <a:t> </a:t>
            </a:r>
            <a:r>
              <a:rPr lang="en-US" strike="sngStrike" dirty="0" err="1" smtClean="0"/>
              <a:t>herion</a:t>
            </a:r>
            <a:endParaRPr lang="en-US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4886793" y="1093443"/>
            <a:ext cx="5495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Interview visa(red), </a:t>
            </a:r>
            <a:r>
              <a:rPr lang="en-US" strike="sngStrike" dirty="0" err="1" smtClean="0"/>
              <a:t>acutate</a:t>
            </a:r>
            <a:r>
              <a:rPr lang="en-US" strike="sngStrike" dirty="0" smtClean="0"/>
              <a:t>(oracle </a:t>
            </a:r>
            <a:r>
              <a:rPr lang="en-US" strike="sngStrike" dirty="0" err="1" smtClean="0"/>
              <a:t>bi:Mathias</a:t>
            </a:r>
            <a:r>
              <a:rPr lang="en-US" strike="sngStrike" dirty="0" smtClean="0"/>
              <a:t>): </a:t>
            </a:r>
            <a:r>
              <a:rPr lang="en-US" strike="sngStrike" dirty="0" err="1" smtClean="0"/>
              <a:t>mr.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wong</a:t>
            </a:r>
            <a:endParaRPr lang="en-US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504" y="1479221"/>
            <a:ext cx="693066" cy="519068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7802380" y="1454046"/>
            <a:ext cx="1356610" cy="8325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137969" y="1684332"/>
            <a:ext cx="3256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iCPVA</a:t>
            </a:r>
            <a:r>
              <a:rPr lang="en-US" sz="800" strike="sngStrike" dirty="0" err="1" smtClean="0"/>
              <a:t>.rotih.ibmdmil.damier.mkensey.kpmg</a:t>
            </a:r>
            <a:r>
              <a:rPr lang="en-US" sz="800" strike="sngStrike" dirty="0" smtClean="0"/>
              <a:t>.(towel).</a:t>
            </a:r>
            <a:r>
              <a:rPr lang="en-US" sz="800" strike="sngStrike" dirty="0" err="1" smtClean="0"/>
              <a:t>vigniag.romiet</a:t>
            </a:r>
            <a:endParaRPr lang="en-US" sz="800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3972393" y="2053664"/>
            <a:ext cx="5518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int.x</a:t>
            </a:r>
            <a:r>
              <a:rPr lang="en-US" dirty="0" smtClean="0"/>
              <a:t>/y</a:t>
            </a:r>
            <a:r>
              <a:rPr lang="en-US" strike="sngStrike" dirty="0" smtClean="0"/>
              <a:t> Harold </a:t>
            </a:r>
            <a:r>
              <a:rPr lang="en-US" dirty="0" smtClean="0"/>
              <a:t>$1 1994 HOMCEP:IS-A-BEL.JOEL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buiding</a:t>
            </a:r>
            <a:r>
              <a:rPr lang="en-US" strike="sngStrike" dirty="0" smtClean="0"/>
              <a:t> 3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41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97" y="1258872"/>
            <a:ext cx="5404681" cy="540468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823620" y="1152133"/>
            <a:ext cx="6610662" cy="21324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528997" y="4392118"/>
            <a:ext cx="7555042" cy="18056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400925" y="1981200"/>
            <a:ext cx="6458262" cy="6120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5824" y="701458"/>
            <a:ext cx="557774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41.PARKER</a:t>
            </a:r>
          </a:p>
          <a:p>
            <a:r>
              <a:rPr lang="en-US" sz="2800" dirty="0" smtClean="0"/>
              <a:t>“Used Video Games”</a:t>
            </a:r>
            <a:endParaRPr lang="en-US" sz="2800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14793" y="2098623"/>
            <a:ext cx="1214204" cy="494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7339" y="2680695"/>
            <a:ext cx="7649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Old</a:t>
            </a:r>
          </a:p>
          <a:p>
            <a:r>
              <a:rPr lang="en-US" sz="800" strike="sngStrike" dirty="0" smtClean="0"/>
              <a:t>Hording </a:t>
            </a:r>
            <a:r>
              <a:rPr lang="en-US" sz="800" strike="sngStrike" dirty="0" err="1" smtClean="0"/>
              <a:t>steve</a:t>
            </a:r>
            <a:endParaRPr lang="en-US" sz="800" strike="sngStrike" dirty="0" smtClean="0"/>
          </a:p>
          <a:p>
            <a:r>
              <a:rPr lang="en-US" sz="800" strike="sngStrike" dirty="0" smtClean="0"/>
              <a:t>Crumbs</a:t>
            </a:r>
          </a:p>
          <a:p>
            <a:r>
              <a:rPr lang="en-US" sz="800" strike="sngStrike" dirty="0" smtClean="0"/>
              <a:t>dirty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39845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3883068" y="2755726"/>
            <a:ext cx="2829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 </a:t>
            </a:r>
            <a:r>
              <a:rPr lang="en-US" sz="3600" dirty="0" smtClean="0"/>
              <a:t>JFK(BERLIN)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4759890" y="390812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Gorbache</a:t>
            </a:r>
            <a:r>
              <a:rPr lang="en-US" dirty="0" smtClean="0"/>
              <a:t>(dell)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334" y="4347587"/>
            <a:ext cx="2133600" cy="2133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151" y="4358782"/>
            <a:ext cx="2085975" cy="21907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419573" y="275572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3156559" y="4092787"/>
            <a:ext cx="2542783" cy="2765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94537" y="4291312"/>
            <a:ext cx="2514828" cy="23863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327323" y="4139667"/>
            <a:ext cx="2514828" cy="23863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593698" y="4139667"/>
            <a:ext cx="2514828" cy="23863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665301" y="4139667"/>
            <a:ext cx="2514828" cy="23863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0" y="1646894"/>
            <a:ext cx="2221443" cy="263055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3693301" y="2890444"/>
            <a:ext cx="891436" cy="554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56559" y="1929008"/>
            <a:ext cx="455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vw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37950" y="988936"/>
            <a:ext cx="528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VIGINIA SWONR ( </a:t>
            </a:r>
            <a:r>
              <a:rPr lang="en-US" strike="sngStrike" dirty="0" smtClean="0"/>
              <a:t>IBM Jason </a:t>
            </a:r>
            <a:r>
              <a:rPr lang="en-US" strike="sngStrike" dirty="0" err="1" smtClean="0"/>
              <a:t>Vginria</a:t>
            </a:r>
            <a:r>
              <a:rPr lang="en-US" strike="sngStrike" dirty="0" smtClean="0"/>
              <a:t> Bourn </a:t>
            </a:r>
            <a:r>
              <a:rPr lang="en-US" strike="sngStrike" dirty="0" err="1" smtClean="0"/>
              <a:t>Voloum</a:t>
            </a:r>
            <a:r>
              <a:rPr lang="en-US" strike="sngStrike" dirty="0" smtClean="0"/>
              <a:t> 24)</a:t>
            </a:r>
            <a:endParaRPr lang="en-US" strike="sngStrike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559" y="1009524"/>
            <a:ext cx="4338362" cy="244649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200384" y="1164921"/>
            <a:ext cx="1432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Bonn, Capital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814192" y="1358268"/>
            <a:ext cx="1901471" cy="34642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40" y="4702154"/>
            <a:ext cx="1905000" cy="100012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805797" y="4358782"/>
            <a:ext cx="1731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Martilli</a:t>
            </a:r>
            <a:r>
              <a:rPr lang="en-US" dirty="0" smtClean="0"/>
              <a:t>, </a:t>
            </a:r>
            <a:r>
              <a:rPr lang="en-US" dirty="0" err="1" smtClean="0"/>
              <a:t>Raik</a:t>
            </a:r>
            <a:r>
              <a:rPr lang="en-US" dirty="0" smtClean="0"/>
              <a:t> Tag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8530225" y="4092787"/>
            <a:ext cx="2693096" cy="867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805797" y="4702154"/>
            <a:ext cx="2517732" cy="1343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ight Arrow 45"/>
          <p:cNvSpPr/>
          <p:nvPr/>
        </p:nvSpPr>
        <p:spPr>
          <a:xfrm rot="5400000" flipH="1">
            <a:off x="8462345" y="3320365"/>
            <a:ext cx="2076253" cy="191417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9671387" y="4347587"/>
            <a:ext cx="1426673" cy="1354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2982520" y="1929008"/>
            <a:ext cx="1156499" cy="613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6916477" y="5024933"/>
            <a:ext cx="2028763" cy="13602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Ruhr the </a:t>
            </a:r>
            <a:r>
              <a:rPr lang="en-US" strike="sngStrike" dirty="0" err="1" smtClean="0"/>
              <a:t>pot,vw</a:t>
            </a:r>
            <a:r>
              <a:rPr lang="en-US" strike="sngStrike" dirty="0" smtClean="0"/>
              <a:t> factory 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????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814" y="5882967"/>
            <a:ext cx="1392772" cy="926826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H="1" flipV="1">
            <a:off x="7680014" y="5882967"/>
            <a:ext cx="1201493" cy="11515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709666" y="6513396"/>
            <a:ext cx="196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err="1" smtClean="0"/>
              <a:t>berklin</a:t>
            </a:r>
            <a:r>
              <a:rPr lang="en-US" strike="sngStrike" dirty="0" err="1"/>
              <a:t>,</a:t>
            </a:r>
            <a:r>
              <a:rPr lang="en-US" strike="sngStrike" dirty="0" err="1" smtClean="0"/>
              <a:t>Raiktag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0935409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28" y="1220342"/>
            <a:ext cx="4001402" cy="529416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904096" y="5543980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HOMICIDE:IS-A-BELL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00027" y="5174648"/>
            <a:ext cx="17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HOCME:LUX</a:t>
            </a:r>
            <a:endParaRPr lang="en-US" sz="800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4957934" y="1115106"/>
            <a:ext cx="5149295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/>
              <a:t>Call you Dr. Rice</a:t>
            </a:r>
          </a:p>
          <a:p>
            <a:r>
              <a:rPr lang="en-US" sz="6000" dirty="0" smtClean="0"/>
              <a:t>FBI:KIDNAPING</a:t>
            </a:r>
            <a:br>
              <a:rPr lang="en-US" sz="6000" dirty="0" smtClean="0"/>
            </a:br>
            <a:r>
              <a:rPr lang="en-US" sz="6000" dirty="0" smtClean="0"/>
              <a:t>FBI:WMD</a:t>
            </a:r>
          </a:p>
          <a:p>
            <a:r>
              <a:rPr lang="en-US" sz="6000" dirty="0" smtClean="0"/>
              <a:t>FBI:TERRROISM</a:t>
            </a:r>
            <a:endParaRPr lang="en-US" sz="6000" dirty="0"/>
          </a:p>
        </p:txBody>
      </p:sp>
      <p:sp>
        <p:nvSpPr>
          <p:cNvPr id="18" name="Rectangle 17"/>
          <p:cNvSpPr/>
          <p:nvPr/>
        </p:nvSpPr>
        <p:spPr>
          <a:xfrm>
            <a:off x="470621" y="897890"/>
            <a:ext cx="3671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41.PENTAGON.HOLY.VIRGINIA.MARY</a:t>
            </a:r>
            <a:endParaRPr lang="en-US" b="1" dirty="0"/>
          </a:p>
        </p:txBody>
      </p:sp>
      <p:sp>
        <p:nvSpPr>
          <p:cNvPr id="23" name="Freeform 22"/>
          <p:cNvSpPr/>
          <p:nvPr/>
        </p:nvSpPr>
        <p:spPr>
          <a:xfrm>
            <a:off x="7113577" y="2346247"/>
            <a:ext cx="554636" cy="394849"/>
          </a:xfrm>
          <a:custGeom>
            <a:avLst/>
            <a:gdLst>
              <a:gd name="connsiteX0" fmla="*/ 0 w 554636"/>
              <a:gd name="connsiteY0" fmla="*/ 394849 h 394849"/>
              <a:gd name="connsiteX1" fmla="*/ 194872 w 554636"/>
              <a:gd name="connsiteY1" fmla="*/ 50076 h 394849"/>
              <a:gd name="connsiteX2" fmla="*/ 224853 w 554636"/>
              <a:gd name="connsiteY2" fmla="*/ 35085 h 394849"/>
              <a:gd name="connsiteX3" fmla="*/ 464695 w 554636"/>
              <a:gd name="connsiteY3" fmla="*/ 364869 h 394849"/>
              <a:gd name="connsiteX4" fmla="*/ 554636 w 554636"/>
              <a:gd name="connsiteY4" fmla="*/ 289918 h 394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4636" h="394849">
                <a:moveTo>
                  <a:pt x="0" y="394849"/>
                </a:moveTo>
                <a:cubicBezTo>
                  <a:pt x="78698" y="252443"/>
                  <a:pt x="157397" y="110037"/>
                  <a:pt x="194872" y="50076"/>
                </a:cubicBezTo>
                <a:cubicBezTo>
                  <a:pt x="232347" y="-9885"/>
                  <a:pt x="179882" y="-17381"/>
                  <a:pt x="224853" y="35085"/>
                </a:cubicBezTo>
                <a:cubicBezTo>
                  <a:pt x="269824" y="87551"/>
                  <a:pt x="409731" y="322397"/>
                  <a:pt x="464695" y="364869"/>
                </a:cubicBezTo>
                <a:cubicBezTo>
                  <a:pt x="519659" y="407341"/>
                  <a:pt x="537147" y="348629"/>
                  <a:pt x="554636" y="28991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96185" y="930440"/>
            <a:ext cx="84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nitcase</a:t>
            </a:r>
            <a:endParaRPr lang="en-US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6108783" y="1023910"/>
            <a:ext cx="246594" cy="2430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059170" y="9960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H="1" flipV="1">
            <a:off x="5936105" y="839244"/>
            <a:ext cx="674760" cy="460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291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0403"/>
            <a:ext cx="9105900" cy="6029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049" y="5814810"/>
            <a:ext cx="1354829" cy="7658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777928" y="5501390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?,</a:t>
            </a:r>
            <a:r>
              <a:rPr lang="en-US" strike="sngStrike" dirty="0" smtClean="0"/>
              <a:t>jealous</a:t>
            </a:r>
            <a:endParaRPr lang="en-US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1570413" y="6518575"/>
            <a:ext cx="224140" cy="11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8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84" y="1188130"/>
            <a:ext cx="4733925" cy="3676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938" y="3028700"/>
            <a:ext cx="1845169" cy="18360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40249" y="1948721"/>
            <a:ext cx="12756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 </a:t>
            </a:r>
            <a:r>
              <a:rPr lang="en-US" dirty="0" err="1" smtClean="0"/>
              <a:t>chang</a:t>
            </a:r>
            <a:r>
              <a:rPr lang="en-US" dirty="0" smtClean="0"/>
              <a:t>, </a:t>
            </a:r>
          </a:p>
          <a:p>
            <a:r>
              <a:rPr lang="en-US" sz="3200" dirty="0" smtClean="0"/>
              <a:t>Indian</a:t>
            </a:r>
            <a:endParaRPr lang="en-US" sz="3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409" y="3635499"/>
            <a:ext cx="746978" cy="62248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9173980" y="3267856"/>
            <a:ext cx="1288239" cy="14240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39065" y="2890914"/>
            <a:ext cx="2519728" cy="21920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184142" y="5894483"/>
            <a:ext cx="17668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trike="sngStrike" dirty="0"/>
              <a:t>guy </a:t>
            </a:r>
            <a:r>
              <a:rPr lang="en-US" sz="900" strike="sngStrike" dirty="0" err="1"/>
              <a:t>scragin</a:t>
            </a:r>
            <a:r>
              <a:rPr lang="en-US" sz="900" strike="sngStrike" dirty="0"/>
              <a:t> nuts in </a:t>
            </a:r>
            <a:r>
              <a:rPr lang="en-US" sz="900" strike="sngStrike" dirty="0" err="1"/>
              <a:t>payjamas</a:t>
            </a:r>
            <a:r>
              <a:rPr lang="en-US" sz="900" strike="sngStrike" dirty="0"/>
              <a:t> robe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34530" y="5676278"/>
            <a:ext cx="161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mahtew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6610865" y="959370"/>
            <a:ext cx="13163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</a:p>
          <a:p>
            <a:r>
              <a:rPr lang="en-US" sz="800" dirty="0" smtClean="0"/>
              <a:t>Looked up one </a:t>
            </a:r>
            <a:r>
              <a:rPr lang="en-US" sz="800" dirty="0" err="1" smtClean="0"/>
              <a:t>courntyr</a:t>
            </a:r>
            <a:endParaRPr lang="en-US" sz="800" dirty="0" smtClean="0"/>
          </a:p>
          <a:p>
            <a:r>
              <a:rPr lang="en-US" sz="800" strike="sngStrike" dirty="0" smtClean="0"/>
              <a:t>Ida</a:t>
            </a:r>
          </a:p>
          <a:p>
            <a:r>
              <a:rPr lang="en-US" sz="800" dirty="0" smtClean="0"/>
              <a:t>Federal Court </a:t>
            </a:r>
            <a:r>
              <a:rPr lang="en-US" sz="800" dirty="0" err="1" smtClean="0"/>
              <a:t>Dr</a:t>
            </a:r>
            <a:r>
              <a:rPr lang="en-US" sz="800" dirty="0" smtClean="0"/>
              <a:t> Behr (red)</a:t>
            </a:r>
          </a:p>
          <a:p>
            <a:r>
              <a:rPr lang="en-US" sz="800" dirty="0" smtClean="0"/>
              <a:t>1987</a:t>
            </a:r>
            <a:endParaRPr lang="en-US" sz="8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6790544" y="1948721"/>
            <a:ext cx="2188563" cy="329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458793" y="1948721"/>
            <a:ext cx="258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India | </a:t>
            </a:r>
            <a:r>
              <a:rPr lang="en-US" dirty="0" err="1" smtClean="0"/>
              <a:t>Chiane</a:t>
            </a:r>
            <a:r>
              <a:rPr lang="en-US" dirty="0" smtClean="0"/>
              <a:t> (</a:t>
            </a:r>
            <a:r>
              <a:rPr lang="en-US" dirty="0" err="1" smtClean="0"/>
              <a:t>PREA:anil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1497456" y="1821144"/>
            <a:ext cx="549610" cy="772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26046" y="259329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Ida, </a:t>
            </a:r>
            <a:r>
              <a:rPr lang="en-US" dirty="0" err="1" smtClean="0"/>
              <a:t>lisa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44" name="Straight Connector 43"/>
          <p:cNvCxnSpPr>
            <a:stCxn id="42" idx="1"/>
          </p:cNvCxnSpPr>
          <p:nvPr/>
        </p:nvCxnSpPr>
        <p:spPr>
          <a:xfrm>
            <a:off x="6026046" y="2777964"/>
            <a:ext cx="1107892" cy="1129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38" y="5220771"/>
            <a:ext cx="2058158" cy="955263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6128951" y="4691921"/>
            <a:ext cx="1576245" cy="2166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989" y="6299694"/>
            <a:ext cx="511110" cy="434645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6026046" y="4864780"/>
            <a:ext cx="1020053" cy="1993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3447738" y="5655846"/>
            <a:ext cx="3920256" cy="354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698230" y="5695394"/>
            <a:ext cx="4243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Geoer</a:t>
            </a:r>
            <a:r>
              <a:rPr lang="en-US" dirty="0" smtClean="0"/>
              <a:t> </a:t>
            </a:r>
            <a:r>
              <a:rPr lang="en-US" dirty="0" err="1" smtClean="0"/>
              <a:t>washo</a:t>
            </a:r>
            <a:r>
              <a:rPr lang="en-US" dirty="0" smtClean="0"/>
              <a:t> plate (Red)</a:t>
            </a:r>
          </a:p>
          <a:p>
            <a:r>
              <a:rPr lang="en-US" dirty="0" smtClean="0"/>
              <a:t>41.ELKE.</a:t>
            </a:r>
            <a:r>
              <a:rPr lang="en-US" strike="sngStrike" dirty="0" smtClean="0"/>
              <a:t>lsint(</a:t>
            </a:r>
            <a:r>
              <a:rPr lang="en-US" strike="sngStrike" dirty="0" err="1" smtClean="0"/>
              <a:t>mohren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kopf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negerkus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45" y="5832872"/>
            <a:ext cx="1113176" cy="833708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944380" y="5655846"/>
            <a:ext cx="2308486" cy="1010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69753" y="5237549"/>
            <a:ext cx="4681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</a:t>
            </a:r>
            <a:r>
              <a:rPr lang="en-US" strike="sngStrike" dirty="0" smtClean="0"/>
              <a:t>chew with mouth clos</a:t>
            </a:r>
            <a:r>
              <a:rPr lang="en-US" dirty="0" smtClean="0"/>
              <a:t>e HOMCPE:NANA 1x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MARY.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(dense).</a:t>
            </a:r>
            <a:r>
              <a:rPr lang="en-US" sz="800" strike="sngStrike" dirty="0" err="1" smtClean="0"/>
              <a:t>stil</a:t>
            </a:r>
            <a:r>
              <a:rPr lang="en-US" sz="800" strike="sngStrike" dirty="0" smtClean="0"/>
              <a:t> today and with finger for</a:t>
            </a:r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231387" y="3244334"/>
            <a:ext cx="3729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person </a:t>
            </a:r>
            <a:r>
              <a:rPr lang="en-US" dirty="0" err="1"/>
              <a:t>puttin</a:t>
            </a:r>
            <a:r>
              <a:rPr lang="en-US" dirty="0"/>
              <a:t> food on fork with finger</a:t>
            </a:r>
          </a:p>
        </p:txBody>
      </p:sp>
    </p:spTree>
    <p:extLst>
      <p:ext uri="{BB962C8B-B14F-4D97-AF65-F5344CB8AC3E}">
        <p14:creationId xmlns:p14="http://schemas.microsoft.com/office/powerpoint/2010/main" val="269288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282666" y="1717121"/>
            <a:ext cx="7800533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person </a:t>
            </a:r>
            <a:r>
              <a:rPr lang="en-US" sz="9600" dirty="0" smtClean="0"/>
              <a:t>putting </a:t>
            </a:r>
          </a:p>
          <a:p>
            <a:r>
              <a:rPr lang="en-US" sz="9600" dirty="0" smtClean="0"/>
              <a:t>food </a:t>
            </a:r>
            <a:r>
              <a:rPr lang="en-US" sz="9600" dirty="0"/>
              <a:t>on fork </a:t>
            </a:r>
            <a:endParaRPr lang="en-US" sz="9600" dirty="0" smtClean="0"/>
          </a:p>
          <a:p>
            <a:r>
              <a:rPr lang="en-US" sz="9600" dirty="0" smtClean="0"/>
              <a:t>with </a:t>
            </a:r>
            <a:r>
              <a:rPr lang="en-US" sz="9600" dirty="0"/>
              <a:t>finger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918741" y="2623279"/>
            <a:ext cx="7929797" cy="209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8" idx="1"/>
          </p:cNvCxnSpPr>
          <p:nvPr/>
        </p:nvCxnSpPr>
        <p:spPr>
          <a:xfrm>
            <a:off x="2282666" y="3979279"/>
            <a:ext cx="7400980" cy="23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798820" y="5651292"/>
            <a:ext cx="7839855" cy="119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9" y="912214"/>
            <a:ext cx="2427878" cy="136608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094" y="931128"/>
            <a:ext cx="1306133" cy="13660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62138" y="1469036"/>
            <a:ext cx="212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41.JOEPEH.eval.ELKE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20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282666" y="1950078"/>
            <a:ext cx="6986593" cy="45243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Chewing with</a:t>
            </a:r>
          </a:p>
          <a:p>
            <a:r>
              <a:rPr lang="en-US" sz="9600" dirty="0" err="1" smtClean="0"/>
              <a:t>Mout</a:t>
            </a:r>
            <a:r>
              <a:rPr lang="en-US" sz="9600" dirty="0" smtClean="0"/>
              <a:t> open</a:t>
            </a:r>
          </a:p>
          <a:p>
            <a:r>
              <a:rPr lang="en-US" sz="9600" dirty="0" smtClean="0"/>
              <a:t>0.01 </a:t>
            </a:r>
            <a:r>
              <a:rPr lang="en-US" sz="9600" dirty="0" err="1" smtClean="0"/>
              <a:t>ELKE.</a:t>
            </a:r>
            <a:r>
              <a:rPr lang="en-US" sz="800" strike="sngStrike" dirty="0" err="1" smtClean="0"/>
              <a:t>sltni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denise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918741" y="2623279"/>
            <a:ext cx="7929797" cy="209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8" idx="1"/>
          </p:cNvCxnSpPr>
          <p:nvPr/>
        </p:nvCxnSpPr>
        <p:spPr>
          <a:xfrm>
            <a:off x="2282666" y="3979279"/>
            <a:ext cx="7400980" cy="23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55679" y="5358374"/>
            <a:ext cx="7839855" cy="119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9" y="912214"/>
            <a:ext cx="2427878" cy="136608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094" y="931128"/>
            <a:ext cx="1306133" cy="13660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62138" y="1469036"/>
            <a:ext cx="212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41.JOEPEH.eval.ELKE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8094" y="2278300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1991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38769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3048035" y="2297214"/>
            <a:ext cx="1342034" cy="20005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1x</a:t>
            </a:r>
          </a:p>
          <a:p>
            <a:r>
              <a:rPr lang="en-US" sz="1400" strike="sngStrike" dirty="0" smtClean="0"/>
              <a:t>Chewing with</a:t>
            </a:r>
          </a:p>
          <a:p>
            <a:r>
              <a:rPr lang="en-US" sz="1400" strike="sngStrike" dirty="0" smtClean="0"/>
              <a:t>Mouth open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9" y="912214"/>
            <a:ext cx="2427878" cy="136608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094" y="931128"/>
            <a:ext cx="1306133" cy="13660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62138" y="1469036"/>
            <a:ext cx="212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41.JOEPEH.eval.ELKE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8094" y="2278300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1986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72470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84" y="1188130"/>
            <a:ext cx="4733925" cy="3676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35" y="3280394"/>
            <a:ext cx="1108413" cy="11029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40249" y="1948721"/>
            <a:ext cx="12756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 </a:t>
            </a:r>
            <a:r>
              <a:rPr lang="en-US" dirty="0" err="1" smtClean="0"/>
              <a:t>chang</a:t>
            </a:r>
            <a:r>
              <a:rPr lang="en-US" dirty="0" smtClean="0"/>
              <a:t>, </a:t>
            </a:r>
          </a:p>
          <a:p>
            <a:r>
              <a:rPr lang="en-US" sz="3200" dirty="0" smtClean="0"/>
              <a:t>Indian</a:t>
            </a:r>
            <a:endParaRPr lang="en-US" sz="3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409" y="3635499"/>
            <a:ext cx="746978" cy="62248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9173980" y="3267856"/>
            <a:ext cx="1288239" cy="14240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39065" y="2890914"/>
            <a:ext cx="2519728" cy="21920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184142" y="5894483"/>
            <a:ext cx="17668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trike="sngStrike" dirty="0"/>
              <a:t>guy </a:t>
            </a:r>
            <a:r>
              <a:rPr lang="en-US" sz="900" strike="sngStrike" dirty="0" err="1"/>
              <a:t>scragin</a:t>
            </a:r>
            <a:r>
              <a:rPr lang="en-US" sz="900" strike="sngStrike" dirty="0"/>
              <a:t> nuts in </a:t>
            </a:r>
            <a:r>
              <a:rPr lang="en-US" sz="900" strike="sngStrike" dirty="0" err="1"/>
              <a:t>payjamas</a:t>
            </a:r>
            <a:r>
              <a:rPr lang="en-US" sz="900" strike="sngStrike" dirty="0"/>
              <a:t> robe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34530" y="5676278"/>
            <a:ext cx="161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mahtew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6610865" y="959370"/>
            <a:ext cx="13163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</a:p>
          <a:p>
            <a:r>
              <a:rPr lang="en-US" sz="800" dirty="0" smtClean="0"/>
              <a:t>Looked up one </a:t>
            </a:r>
            <a:r>
              <a:rPr lang="en-US" sz="800" dirty="0" err="1" smtClean="0"/>
              <a:t>courntyr</a:t>
            </a:r>
            <a:endParaRPr lang="en-US" sz="800" dirty="0" smtClean="0"/>
          </a:p>
          <a:p>
            <a:r>
              <a:rPr lang="en-US" sz="800" strike="sngStrike" dirty="0" smtClean="0"/>
              <a:t>Ida</a:t>
            </a:r>
          </a:p>
          <a:p>
            <a:r>
              <a:rPr lang="en-US" sz="800" dirty="0" smtClean="0"/>
              <a:t>Federal Court </a:t>
            </a:r>
            <a:r>
              <a:rPr lang="en-US" sz="800" dirty="0" err="1" smtClean="0"/>
              <a:t>Dr</a:t>
            </a:r>
            <a:r>
              <a:rPr lang="en-US" sz="800" dirty="0" smtClean="0"/>
              <a:t> Behr (red)</a:t>
            </a:r>
          </a:p>
          <a:p>
            <a:r>
              <a:rPr lang="en-US" sz="800" dirty="0" smtClean="0"/>
              <a:t>1987</a:t>
            </a:r>
            <a:endParaRPr lang="en-US" sz="8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6790544" y="1948721"/>
            <a:ext cx="2188563" cy="329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458793" y="1948721"/>
            <a:ext cx="258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India | </a:t>
            </a:r>
            <a:r>
              <a:rPr lang="en-US" dirty="0" err="1" smtClean="0"/>
              <a:t>Chiane</a:t>
            </a:r>
            <a:r>
              <a:rPr lang="en-US" dirty="0" smtClean="0"/>
              <a:t> (</a:t>
            </a:r>
            <a:r>
              <a:rPr lang="en-US" dirty="0" err="1" smtClean="0"/>
              <a:t>PREA:anil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1497456" y="1821144"/>
            <a:ext cx="549610" cy="772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26046" y="259329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Ida, </a:t>
            </a:r>
            <a:r>
              <a:rPr lang="en-US" dirty="0" err="1" smtClean="0"/>
              <a:t>lisa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44" name="Straight Connector 43"/>
          <p:cNvCxnSpPr>
            <a:stCxn id="42" idx="1"/>
          </p:cNvCxnSpPr>
          <p:nvPr/>
        </p:nvCxnSpPr>
        <p:spPr>
          <a:xfrm>
            <a:off x="6026046" y="2777964"/>
            <a:ext cx="1107892" cy="1129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38" y="5220771"/>
            <a:ext cx="2058158" cy="955263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6128951" y="4691921"/>
            <a:ext cx="1576245" cy="2166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989" y="6299694"/>
            <a:ext cx="511110" cy="434645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6026046" y="4864780"/>
            <a:ext cx="1020053" cy="1993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3447738" y="5655846"/>
            <a:ext cx="3920256" cy="354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698230" y="5695394"/>
            <a:ext cx="4243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Geoer</a:t>
            </a:r>
            <a:r>
              <a:rPr lang="en-US" dirty="0" smtClean="0"/>
              <a:t> </a:t>
            </a:r>
            <a:r>
              <a:rPr lang="en-US" dirty="0" err="1" smtClean="0"/>
              <a:t>washo</a:t>
            </a:r>
            <a:r>
              <a:rPr lang="en-US" dirty="0" smtClean="0"/>
              <a:t> plate (Red)</a:t>
            </a:r>
          </a:p>
          <a:p>
            <a:r>
              <a:rPr lang="en-US" dirty="0" smtClean="0"/>
              <a:t>41.ELKE.</a:t>
            </a:r>
            <a:r>
              <a:rPr lang="en-US" strike="sngStrike" dirty="0" smtClean="0"/>
              <a:t>lsint(</a:t>
            </a:r>
            <a:r>
              <a:rPr lang="en-US" strike="sngStrike" dirty="0" err="1" smtClean="0"/>
              <a:t>mohren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kopf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negerkus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45" y="5832872"/>
            <a:ext cx="1113176" cy="833708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944380" y="5655846"/>
            <a:ext cx="2308486" cy="1010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69753" y="5237549"/>
            <a:ext cx="4681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</a:t>
            </a:r>
            <a:r>
              <a:rPr lang="en-US" strike="sngStrike" dirty="0" smtClean="0"/>
              <a:t>chew with mouth clos</a:t>
            </a:r>
            <a:r>
              <a:rPr lang="en-US" dirty="0" smtClean="0"/>
              <a:t>e HOMCPE:NANA 1x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MARY.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(dense).</a:t>
            </a:r>
            <a:r>
              <a:rPr lang="en-US" sz="800" strike="sngStrike" dirty="0" err="1" smtClean="0"/>
              <a:t>stil</a:t>
            </a:r>
            <a:r>
              <a:rPr lang="en-US" sz="800" strike="sngStrike" dirty="0" smtClean="0"/>
              <a:t> today and with finger for</a:t>
            </a:r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231387" y="3244334"/>
            <a:ext cx="3729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person </a:t>
            </a:r>
            <a:r>
              <a:rPr lang="en-US" dirty="0" err="1"/>
              <a:t>puttin</a:t>
            </a:r>
            <a:r>
              <a:rPr lang="en-US" dirty="0"/>
              <a:t> food on fork with finger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33938" y="2777964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1986/87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83646" y="5237549"/>
            <a:ext cx="195854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HOMICDIE:STROKE</a:t>
            </a:r>
          </a:p>
          <a:p>
            <a:r>
              <a:rPr lang="en-US" sz="800" strike="sngStrike" dirty="0" smtClean="0"/>
              <a:t>Guy kill guy for </a:t>
            </a:r>
            <a:r>
              <a:rPr lang="en-US" sz="800" strike="sngStrike" dirty="0" err="1" smtClean="0"/>
              <a:t>kodaks</a:t>
            </a:r>
            <a:endParaRPr lang="en-US" sz="800" strike="sngStrike" dirty="0" smtClean="0"/>
          </a:p>
          <a:p>
            <a:r>
              <a:rPr lang="en-US" dirty="0" smtClean="0"/>
              <a:t>[x] no</a:t>
            </a:r>
          </a:p>
          <a:p>
            <a:r>
              <a:rPr lang="en-US" sz="800" strike="sngStrike" dirty="0" err="1" smtClean="0"/>
              <a:t>Ohte</a:t>
            </a:r>
            <a:r>
              <a:rPr lang="en-US" sz="800" strike="sngStrike" dirty="0" smtClean="0"/>
              <a:t> guy grabs is nuts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039492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9" y="912214"/>
            <a:ext cx="2427878" cy="136608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094" y="931128"/>
            <a:ext cx="1306133" cy="13660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62138" y="1469036"/>
            <a:ext cx="212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41.JOEPEH.eval.ELKE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8094" y="2278300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1986</a:t>
            </a:r>
            <a:endParaRPr lang="en-US" sz="8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160" y="2297214"/>
            <a:ext cx="473392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7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84" y="1188130"/>
            <a:ext cx="4733925" cy="3676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935" y="3280394"/>
            <a:ext cx="1108413" cy="11029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40249" y="1948721"/>
            <a:ext cx="1275670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 </a:t>
            </a:r>
            <a:r>
              <a:rPr lang="en-US" dirty="0" err="1" smtClean="0"/>
              <a:t>chang</a:t>
            </a:r>
            <a:r>
              <a:rPr lang="en-US" dirty="0" smtClean="0"/>
              <a:t>, </a:t>
            </a:r>
          </a:p>
          <a:p>
            <a:r>
              <a:rPr lang="en-US" sz="3200" dirty="0" smtClean="0"/>
              <a:t>Indian</a:t>
            </a:r>
            <a:endParaRPr lang="en-US" sz="3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409" y="3635499"/>
            <a:ext cx="746978" cy="62248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9173980" y="3267856"/>
            <a:ext cx="1288239" cy="14240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939065" y="2890914"/>
            <a:ext cx="2519728" cy="21920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184142" y="5894483"/>
            <a:ext cx="17668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trike="sngStrike" dirty="0"/>
              <a:t>guy </a:t>
            </a:r>
            <a:r>
              <a:rPr lang="en-US" sz="900" strike="sngStrike" dirty="0" err="1"/>
              <a:t>scragin</a:t>
            </a:r>
            <a:r>
              <a:rPr lang="en-US" sz="900" strike="sngStrike" dirty="0"/>
              <a:t> nuts in </a:t>
            </a:r>
            <a:r>
              <a:rPr lang="en-US" sz="900" strike="sngStrike" dirty="0" err="1"/>
              <a:t>payjamas</a:t>
            </a:r>
            <a:r>
              <a:rPr lang="en-US" sz="900" strike="sngStrike" dirty="0"/>
              <a:t> robe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34530" y="5676278"/>
            <a:ext cx="161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mahtew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6610865" y="959370"/>
            <a:ext cx="131638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</a:p>
          <a:p>
            <a:r>
              <a:rPr lang="en-US" sz="800" dirty="0" smtClean="0"/>
              <a:t>Looked up one </a:t>
            </a:r>
            <a:r>
              <a:rPr lang="en-US" sz="800" dirty="0" err="1" smtClean="0"/>
              <a:t>courntyr</a:t>
            </a:r>
            <a:endParaRPr lang="en-US" sz="800" dirty="0" smtClean="0"/>
          </a:p>
          <a:p>
            <a:r>
              <a:rPr lang="en-US" sz="800" strike="sngStrike" dirty="0" smtClean="0"/>
              <a:t>Ida</a:t>
            </a:r>
          </a:p>
          <a:p>
            <a:r>
              <a:rPr lang="en-US" sz="800" dirty="0" smtClean="0"/>
              <a:t>Federal Court </a:t>
            </a:r>
            <a:r>
              <a:rPr lang="en-US" sz="800" dirty="0" err="1" smtClean="0"/>
              <a:t>Dr</a:t>
            </a:r>
            <a:r>
              <a:rPr lang="en-US" sz="800" dirty="0" smtClean="0"/>
              <a:t> Behr (red)</a:t>
            </a:r>
          </a:p>
          <a:p>
            <a:r>
              <a:rPr lang="en-US" sz="800" dirty="0" smtClean="0"/>
              <a:t>1987</a:t>
            </a:r>
            <a:endParaRPr lang="en-US" sz="800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6790544" y="1948721"/>
            <a:ext cx="2188563" cy="329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458793" y="1948721"/>
            <a:ext cx="258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India | </a:t>
            </a:r>
            <a:r>
              <a:rPr lang="en-US" dirty="0" err="1" smtClean="0"/>
              <a:t>Chiane</a:t>
            </a:r>
            <a:r>
              <a:rPr lang="en-US" dirty="0" smtClean="0"/>
              <a:t> (</a:t>
            </a:r>
            <a:r>
              <a:rPr lang="en-US" dirty="0" err="1" smtClean="0"/>
              <a:t>PREA:anil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1497456" y="1821144"/>
            <a:ext cx="549610" cy="772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026046" y="259329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Ida, </a:t>
            </a:r>
            <a:r>
              <a:rPr lang="en-US" dirty="0" err="1" smtClean="0"/>
              <a:t>lisa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44" name="Straight Connector 43"/>
          <p:cNvCxnSpPr>
            <a:stCxn id="42" idx="1"/>
          </p:cNvCxnSpPr>
          <p:nvPr/>
        </p:nvCxnSpPr>
        <p:spPr>
          <a:xfrm>
            <a:off x="6026046" y="2777964"/>
            <a:ext cx="1107892" cy="1129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38" y="5220771"/>
            <a:ext cx="2058158" cy="955263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6128951" y="4691921"/>
            <a:ext cx="1576245" cy="2166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4989" y="6299694"/>
            <a:ext cx="511110" cy="434645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6026046" y="4864780"/>
            <a:ext cx="1020053" cy="1993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3447738" y="5655846"/>
            <a:ext cx="3920256" cy="354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698230" y="5695394"/>
            <a:ext cx="42432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Geoer</a:t>
            </a:r>
            <a:r>
              <a:rPr lang="en-US" dirty="0" smtClean="0"/>
              <a:t> </a:t>
            </a:r>
            <a:r>
              <a:rPr lang="en-US" dirty="0" err="1" smtClean="0"/>
              <a:t>washo</a:t>
            </a:r>
            <a:r>
              <a:rPr lang="en-US" dirty="0" smtClean="0"/>
              <a:t> plate (Red)</a:t>
            </a:r>
          </a:p>
          <a:p>
            <a:r>
              <a:rPr lang="en-US" dirty="0" smtClean="0"/>
              <a:t>41.ELKE.</a:t>
            </a:r>
            <a:r>
              <a:rPr lang="en-US" strike="sngStrike" dirty="0" smtClean="0"/>
              <a:t>lsint(</a:t>
            </a:r>
            <a:r>
              <a:rPr lang="en-US" strike="sngStrike" dirty="0" err="1" smtClean="0"/>
              <a:t>mohren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kopf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negerkus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545" y="5832872"/>
            <a:ext cx="1113176" cy="833708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944380" y="5655846"/>
            <a:ext cx="2308486" cy="1010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69753" y="5237549"/>
            <a:ext cx="46815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</a:t>
            </a:r>
            <a:r>
              <a:rPr lang="en-US" strike="sngStrike" dirty="0" smtClean="0"/>
              <a:t>chew with mouth clos</a:t>
            </a:r>
            <a:r>
              <a:rPr lang="en-US" dirty="0" smtClean="0"/>
              <a:t>e HOMCPE:NANA 1x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MARY.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(dense).</a:t>
            </a:r>
            <a:r>
              <a:rPr lang="en-US" sz="800" strike="sngStrike" dirty="0" err="1" smtClean="0"/>
              <a:t>stil</a:t>
            </a:r>
            <a:r>
              <a:rPr lang="en-US" sz="800" strike="sngStrike" dirty="0" smtClean="0"/>
              <a:t> today and with finger for</a:t>
            </a:r>
            <a:r>
              <a:rPr lang="en-US" dirty="0" smtClean="0"/>
              <a:t>k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231387" y="3244334"/>
            <a:ext cx="37292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person </a:t>
            </a:r>
            <a:r>
              <a:rPr lang="en-US" dirty="0" err="1"/>
              <a:t>puttin</a:t>
            </a:r>
            <a:r>
              <a:rPr lang="en-US" dirty="0"/>
              <a:t> food on fork with finger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133938" y="2777964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1986/87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683646" y="5237549"/>
            <a:ext cx="195854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HOMICDIE:STROKE</a:t>
            </a:r>
          </a:p>
          <a:p>
            <a:r>
              <a:rPr lang="en-US" sz="800" strike="sngStrike" dirty="0" smtClean="0"/>
              <a:t>Guy kill guy for </a:t>
            </a:r>
            <a:r>
              <a:rPr lang="en-US" sz="800" strike="sngStrike" dirty="0" err="1" smtClean="0"/>
              <a:t>kodaks</a:t>
            </a:r>
            <a:endParaRPr lang="en-US" sz="800" strike="sngStrike" dirty="0" smtClean="0"/>
          </a:p>
          <a:p>
            <a:r>
              <a:rPr lang="en-US" dirty="0" smtClean="0"/>
              <a:t>[x] no</a:t>
            </a:r>
          </a:p>
          <a:p>
            <a:r>
              <a:rPr lang="en-US" sz="800" strike="sngStrike" dirty="0" err="1" smtClean="0"/>
              <a:t>Ohte</a:t>
            </a:r>
            <a:r>
              <a:rPr lang="en-US" sz="800" strike="sngStrike" dirty="0" smtClean="0"/>
              <a:t> guy grabs is nuts</a:t>
            </a:r>
            <a:endParaRPr lang="en-US" sz="800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12" y="2500312"/>
            <a:ext cx="2466975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98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184" y="1188130"/>
            <a:ext cx="4733925" cy="367665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11497456" y="1821144"/>
            <a:ext cx="549610" cy="772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683646" y="5237549"/>
            <a:ext cx="1958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HOMICDIE:STROKE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305" y="2962630"/>
            <a:ext cx="1333421" cy="100392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9305" y="3966557"/>
            <a:ext cx="1333421" cy="11339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85" y="4137285"/>
            <a:ext cx="806190" cy="80619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610865" y="3657600"/>
            <a:ext cx="1184020" cy="15799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30780" y="2962630"/>
            <a:ext cx="39246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Gorbshce</a:t>
            </a:r>
            <a:r>
              <a:rPr lang="en-US" dirty="0" smtClean="0"/>
              <a:t>(</a:t>
            </a:r>
            <a:r>
              <a:rPr lang="en-US" dirty="0" err="1" smtClean="0"/>
              <a:t>elon,sietz</a:t>
            </a:r>
            <a:r>
              <a:rPr lang="en-US" dirty="0" smtClean="0"/>
              <a:t>)</a:t>
            </a:r>
          </a:p>
          <a:p>
            <a:r>
              <a:rPr lang="en-US" dirty="0" smtClean="0"/>
              <a:t>§Stalking fair</a:t>
            </a:r>
          </a:p>
          <a:p>
            <a:r>
              <a:rPr lang="en-US" dirty="0" smtClean="0"/>
              <a:t>1991</a:t>
            </a:r>
          </a:p>
          <a:p>
            <a:r>
              <a:rPr lang="en-US" dirty="0" smtClean="0"/>
              <a:t>2016 FBI:KIDDNAPING</a:t>
            </a:r>
          </a:p>
          <a:p>
            <a:r>
              <a:rPr lang="en-US" dirty="0" smtClean="0"/>
              <a:t>§</a:t>
            </a:r>
            <a:r>
              <a:rPr lang="en-US" dirty="0" err="1" smtClean="0"/>
              <a:t>SexAbuse</a:t>
            </a:r>
            <a:r>
              <a:rPr lang="en-US" dirty="0" smtClean="0"/>
              <a:t>[] </a:t>
            </a:r>
            <a:r>
              <a:rPr lang="en-US" strike="sngStrike" dirty="0" err="1" smtClean="0"/>
              <a:t>yang,serfay,page,elon,cook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6430780" y="5606881"/>
            <a:ext cx="4766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nonPocilIraqLgoial</a:t>
            </a:r>
            <a:endParaRPr lang="en-US" dirty="0" smtClean="0"/>
          </a:p>
          <a:p>
            <a:r>
              <a:rPr lang="en-US" dirty="0" smtClean="0"/>
              <a:t>x/y </a:t>
            </a:r>
            <a:r>
              <a:rPr lang="en-US" strike="sngStrike" dirty="0" smtClean="0"/>
              <a:t>salem,thoasm,student</a:t>
            </a:r>
            <a:r>
              <a:rPr lang="en-US" dirty="0" smtClean="0"/>
              <a:t>,§</a:t>
            </a:r>
            <a:r>
              <a:rPr lang="en-US" dirty="0" err="1" smtClean="0"/>
              <a:t>Koperverlusn</a:t>
            </a:r>
            <a:r>
              <a:rPr lang="en-US" dirty="0" smtClean="0"/>
              <a:t> §</a:t>
            </a:r>
            <a:r>
              <a:rPr lang="en-US" dirty="0" err="1" smtClean="0"/>
              <a:t>Asuslt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270230" y="1695962"/>
            <a:ext cx="44780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 </a:t>
            </a:r>
            <a:r>
              <a:rPr lang="en-US" strike="sngStrike" dirty="0" smtClean="0"/>
              <a:t>fireworks at fair</a:t>
            </a:r>
          </a:p>
          <a:p>
            <a:r>
              <a:rPr lang="en-US" dirty="0"/>
              <a:t>	</a:t>
            </a:r>
            <a:r>
              <a:rPr lang="en-US" dirty="0" smtClean="0"/>
              <a:t>§Staking </a:t>
            </a:r>
            <a:r>
              <a:rPr lang="en-US" strike="sngStrike" dirty="0" err="1" smtClean="0"/>
              <a:t>eric,sexton,elon</a:t>
            </a:r>
            <a:endParaRPr lang="en-US" strike="sngStrike" dirty="0" smtClean="0"/>
          </a:p>
          <a:p>
            <a:r>
              <a:rPr lang="en-US" b="1" dirty="0" smtClean="0"/>
              <a:t>41.nonPoiceTexasNA.nonPocilRussianNA.IPX</a:t>
            </a:r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8364511" y="2728210"/>
            <a:ext cx="2293496" cy="14090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355444" y="2962630"/>
            <a:ext cx="2353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dier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zechter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Jetzts</a:t>
            </a:r>
            <a:r>
              <a:rPr lang="en-US" sz="800" strike="sngStrike" dirty="0" smtClean="0"/>
              <a:t> get ab (</a:t>
            </a:r>
            <a:r>
              <a:rPr lang="en-US" sz="800" strike="sngStrike" dirty="0" err="1" smtClean="0"/>
              <a:t>rnals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ascho,fair</a:t>
            </a:r>
            <a:r>
              <a:rPr lang="en-US" sz="800" strike="sngStrike" dirty="0" smtClean="0"/>
              <a:t>: now its ready to start</a:t>
            </a:r>
          </a:p>
          <a:p>
            <a:r>
              <a:rPr lang="en-US" sz="800" strike="sngStrike" dirty="0" err="1" smtClean="0"/>
              <a:t>Cook,romenle,teacher</a:t>
            </a:r>
            <a:endParaRPr lang="en-US" sz="8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1109" y="1075687"/>
            <a:ext cx="1796321" cy="87121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804285" y="1188130"/>
            <a:ext cx="4118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41,HOCEP:LUX:HOMCEI:IS-A-BELL.1D8723</a:t>
            </a:r>
          </a:p>
          <a:p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H="1" flipV="1">
            <a:off x="8364511" y="3966557"/>
            <a:ext cx="1439056" cy="1270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8863438" y="3747461"/>
            <a:ext cx="1214688" cy="1386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693722" y="5255299"/>
            <a:ext cx="41015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ATOMPYICS(</a:t>
            </a:r>
            <a:r>
              <a:rPr lang="en-US" sz="3200" b="1" dirty="0" err="1" smtClean="0"/>
              <a:t>ott</a:t>
            </a:r>
            <a:r>
              <a:rPr lang="en-US" sz="3200" b="1" dirty="0" smtClean="0"/>
              <a:t>-HAHN)</a:t>
            </a:r>
            <a:endParaRPr lang="en-US" sz="3200" b="1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8019738" y="4626852"/>
            <a:ext cx="479685" cy="472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41239" y="5042290"/>
            <a:ext cx="102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41.iCPVA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804285" y="4943475"/>
            <a:ext cx="814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 to </a:t>
            </a:r>
            <a:r>
              <a:rPr lang="en-US" sz="800" strike="sngStrike" dirty="0" err="1" smtClean="0"/>
              <a:t>hello.avg</a:t>
            </a:r>
            <a:endParaRPr lang="en-US" sz="800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9712" y="2095500"/>
            <a:ext cx="1552575" cy="26670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6542862" y="6235462"/>
            <a:ext cx="3345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§HOMCIE:MAYRO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sadam</a:t>
            </a:r>
            <a:r>
              <a:rPr lang="en-US" sz="800" strike="sngStrike" dirty="0" smtClean="0"/>
              <a:t> live </a:t>
            </a:r>
            <a:r>
              <a:rPr lang="en-US" sz="800" strike="sngStrike" dirty="0" err="1" smtClean="0"/>
              <a:t>acors</a:t>
            </a:r>
            <a:r>
              <a:rPr lang="en-US" sz="800" strike="sngStrike" dirty="0" smtClean="0"/>
              <a:t> street form mayor</a:t>
            </a:r>
            <a:endParaRPr lang="en-US" sz="800" strike="sngStrike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8814093" y="3866606"/>
            <a:ext cx="1949701" cy="136035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8499423" y="2962630"/>
            <a:ext cx="1702668" cy="10039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8445672" y="4003803"/>
            <a:ext cx="1702668" cy="10039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8288979" y="3919331"/>
            <a:ext cx="1702668" cy="10039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0142811" y="3786562"/>
            <a:ext cx="2812437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MARY.JOSHEP</a:t>
            </a:r>
          </a:p>
          <a:p>
            <a:r>
              <a:rPr lang="en-US" dirty="0" err="1" smtClean="0"/>
              <a:t>iCPVA.nonPolicCountry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strike="sngStrike" dirty="0" err="1" smtClean="0"/>
              <a:t>sibriea,ddr,soviet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[x] no  </a:t>
            </a:r>
            <a:r>
              <a:rPr lang="en-US" dirty="0" err="1" smtClean="0"/>
              <a:t>VIGINAI.ELEK</a:t>
            </a:r>
            <a:r>
              <a:rPr lang="en-US" strike="sngStrike" dirty="0" err="1" smtClean="0"/>
              <a:t>.crumbs</a:t>
            </a:r>
            <a:endParaRPr lang="en-US" strike="sngStrike" dirty="0" smtClean="0"/>
          </a:p>
          <a:p>
            <a:r>
              <a:rPr lang="en-US" strike="sngStrike" dirty="0" err="1" smtClean="0"/>
              <a:t>Pil</a:t>
            </a:r>
            <a:r>
              <a:rPr lang="en-US" strike="sngStrike" dirty="0" smtClean="0"/>
              <a:t>(GREEN carpet)</a:t>
            </a:r>
          </a:p>
          <a:p>
            <a:r>
              <a:rPr lang="en-US" sz="800" strike="sngStrike" dirty="0" smtClean="0"/>
              <a:t>Guy eats with mouth open</a:t>
            </a:r>
          </a:p>
          <a:p>
            <a:r>
              <a:rPr lang="en-US" sz="800" strike="sngStrike" dirty="0" smtClean="0"/>
              <a:t>And </a:t>
            </a:r>
            <a:r>
              <a:rPr lang="en-US" sz="800" strike="sngStrike" dirty="0" err="1" smtClean="0"/>
              <a:t>thwos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gcurmbs</a:t>
            </a:r>
            <a:r>
              <a:rPr lang="en-US" sz="800" strike="sngStrike" dirty="0" smtClean="0"/>
              <a:t> on floor</a:t>
            </a:r>
            <a:endParaRPr lang="en-US" sz="800" strike="sngStrike" dirty="0"/>
          </a:p>
        </p:txBody>
      </p:sp>
      <p:cxnSp>
        <p:nvCxnSpPr>
          <p:cNvPr id="67" name="Straight Connector 66"/>
          <p:cNvCxnSpPr>
            <a:endCxn id="43" idx="2"/>
          </p:cNvCxnSpPr>
          <p:nvPr/>
        </p:nvCxnSpPr>
        <p:spPr>
          <a:xfrm flipV="1">
            <a:off x="5231109" y="5158919"/>
            <a:ext cx="1980500" cy="980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641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462150" y="1402916"/>
            <a:ext cx="56338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PAUL 9-1-1</a:t>
            </a:r>
            <a:endParaRPr lang="en-US" sz="9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603" y="1540701"/>
            <a:ext cx="4003318" cy="500414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287" y="5608668"/>
            <a:ext cx="1655524" cy="9361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6612" y="5288340"/>
            <a:ext cx="227337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strike="sngStrike" dirty="0" smtClean="0"/>
              <a:t>JEW</a:t>
            </a:r>
            <a:endParaRPr lang="en-US" sz="96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1453019" y="489767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453019" y="4897677"/>
            <a:ext cx="538619" cy="513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5824603" y="1402916"/>
            <a:ext cx="6008318" cy="3679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1154" y="2701956"/>
            <a:ext cx="1066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Appeture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38" y="3001373"/>
            <a:ext cx="2819400" cy="16764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2150" y="3242629"/>
            <a:ext cx="3258080" cy="991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246323" y="5608668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?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4433" y="6081866"/>
            <a:ext cx="1039039" cy="51952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975" y="5521003"/>
            <a:ext cx="789354" cy="442038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10647123" y="4666540"/>
            <a:ext cx="1416349" cy="22636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833" y="6234266"/>
            <a:ext cx="1039039" cy="51952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5375" y="5673403"/>
            <a:ext cx="789354" cy="442038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10799523" y="4818940"/>
            <a:ext cx="1416349" cy="22636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233" y="6386666"/>
            <a:ext cx="1039039" cy="51952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775" y="5825803"/>
            <a:ext cx="789354" cy="442038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10951923" y="4971340"/>
            <a:ext cx="1416349" cy="22636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0198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136816" y="1936855"/>
            <a:ext cx="4318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ATOMPYICS(</a:t>
            </a:r>
            <a:r>
              <a:rPr lang="en-US" sz="3200" b="1" dirty="0" err="1" smtClean="0"/>
              <a:t>otto</a:t>
            </a:r>
            <a:r>
              <a:rPr lang="en-US" sz="3200" b="1" dirty="0" smtClean="0"/>
              <a:t>-HAHN)</a:t>
            </a:r>
            <a:endParaRPr lang="en-US" sz="32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3181787" y="1498724"/>
            <a:ext cx="1023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41.iCPVA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209" y="1188130"/>
            <a:ext cx="1552575" cy="2667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673" y="4023770"/>
            <a:ext cx="1552575" cy="2667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816" y="2690270"/>
            <a:ext cx="1552575" cy="2667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423" y="3855130"/>
            <a:ext cx="1552575" cy="2667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238591" y="2505604"/>
            <a:ext cx="475450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41.PENTAGON</a:t>
            </a:r>
            <a:r>
              <a:rPr lang="en-US" sz="4000" b="1" dirty="0" smtClean="0"/>
              <a:t>.</a:t>
            </a:r>
          </a:p>
          <a:p>
            <a:r>
              <a:rPr lang="en-US" sz="4000" b="1" dirty="0" smtClean="0"/>
              <a:t>HOLY.VIRGINIA.MARY</a:t>
            </a:r>
            <a:endParaRPr lang="en-US" sz="4000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296189" y="2229242"/>
            <a:ext cx="24237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591" y="3757908"/>
            <a:ext cx="4138782" cy="310009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8859187" y="4023770"/>
            <a:ext cx="1169233" cy="1135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99017" y="1332411"/>
            <a:ext cx="3819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MARKETING(</a:t>
            </a:r>
            <a:r>
              <a:rPr lang="en-US" strike="sngStrike" dirty="0" err="1" smtClean="0"/>
              <a:t>rad</a:t>
            </a:r>
            <a:r>
              <a:rPr lang="en-US" dirty="0" err="1" smtClean="0"/>
              <a:t>:HOMCIE:LUX</a:t>
            </a:r>
            <a:r>
              <a:rPr lang="en-US" dirty="0" smtClean="0"/>
              <a:t>(</a:t>
            </a:r>
            <a:r>
              <a:rPr lang="en-US" strike="sngStrike" dirty="0" smtClean="0"/>
              <a:t>radical)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863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Arrow Connector 31"/>
          <p:cNvCxnSpPr/>
          <p:nvPr/>
        </p:nvCxnSpPr>
        <p:spPr>
          <a:xfrm>
            <a:off x="6857213" y="3804378"/>
            <a:ext cx="2086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11544" y="2378055"/>
            <a:ext cx="2990089" cy="1467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365337" y="1164921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728592" y="2079228"/>
            <a:ext cx="8818323" cy="17661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256927" y="155967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65337" y="155967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83298" y="4082410"/>
            <a:ext cx="200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CERTIFICATE:STANFORD:PMP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113070" y="3854849"/>
            <a:ext cx="3563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CERTIFICATE:ENTERPRIS ARCHTIECTURE:TARGERT ARCHTECUTRE</a:t>
            </a:r>
          </a:p>
          <a:p>
            <a:endParaRPr lang="en-US" sz="1000" dirty="0" smtClean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728592" y="2626165"/>
            <a:ext cx="1077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18680" y="16717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692305" y="1164921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26" name="Straight Arrow Connector 25"/>
          <p:cNvCxnSpPr>
            <a:endCxn id="24" idx="1"/>
          </p:cNvCxnSpPr>
          <p:nvPr/>
        </p:nvCxnSpPr>
        <p:spPr>
          <a:xfrm>
            <a:off x="2805830" y="1349587"/>
            <a:ext cx="2886475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951646" y="1164921"/>
            <a:ext cx="594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BLACK</a:t>
            </a:r>
            <a:endParaRPr lang="en-US" sz="1200" b="1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3846186" y="2421100"/>
            <a:ext cx="700303" cy="1574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519814" y="17443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2805830" y="2350686"/>
            <a:ext cx="1027134" cy="275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12611" y="4666540"/>
            <a:ext cx="35040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CERITFICATE:WEBSPHERE:COSCO:LAURA:PINK:PANTS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8192330" y="1154100"/>
            <a:ext cx="121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8943584" y="2843408"/>
            <a:ext cx="1315232" cy="1001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518701" y="1509092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POLICE</a:t>
            </a:r>
            <a:endParaRPr lang="en-US" sz="3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112611" y="2113674"/>
            <a:ext cx="8050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CERTICATE:ITIL</a:t>
            </a:r>
            <a:endParaRPr lang="en-US" sz="800" dirty="0"/>
          </a:p>
        </p:txBody>
      </p:sp>
      <p:sp>
        <p:nvSpPr>
          <p:cNvPr id="42" name="Rectangle 41"/>
          <p:cNvSpPr/>
          <p:nvPr/>
        </p:nvSpPr>
        <p:spPr>
          <a:xfrm flipH="1">
            <a:off x="1003472" y="2067927"/>
            <a:ext cx="711898" cy="17661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77100" y="15819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cxnSp>
        <p:nvCxnSpPr>
          <p:cNvPr id="45" name="Straight Arrow Connector 44"/>
          <p:cNvCxnSpPr>
            <a:stCxn id="16" idx="3"/>
          </p:cNvCxnSpPr>
          <p:nvPr/>
        </p:nvCxnSpPr>
        <p:spPr>
          <a:xfrm flipV="1">
            <a:off x="3676866" y="2448560"/>
            <a:ext cx="169319" cy="160634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16" idx="3"/>
          </p:cNvCxnSpPr>
          <p:nvPr/>
        </p:nvCxnSpPr>
        <p:spPr>
          <a:xfrm flipV="1">
            <a:off x="3676866" y="3740645"/>
            <a:ext cx="2858075" cy="31425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Brace 49"/>
          <p:cNvSpPr/>
          <p:nvPr/>
        </p:nvSpPr>
        <p:spPr>
          <a:xfrm rot="18023309">
            <a:off x="5268761" y="1667274"/>
            <a:ext cx="451426" cy="2619259"/>
          </a:xfrm>
          <a:prstGeom prst="rightBrace">
            <a:avLst>
              <a:gd name="adj1" fmla="val 145055"/>
              <a:gd name="adj2" fmla="val 50000"/>
            </a:avLst>
          </a:prstGeom>
          <a:noFill/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5591738" y="2390450"/>
            <a:ext cx="12654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§187,PREA </a:t>
            </a:r>
          </a:p>
          <a:p>
            <a:r>
              <a:rPr lang="en-US" sz="800" dirty="0" smtClean="0"/>
              <a:t>Enterprise Target</a:t>
            </a:r>
            <a:endParaRPr lang="en-US" sz="800" dirty="0"/>
          </a:p>
        </p:txBody>
      </p:sp>
      <p:cxnSp>
        <p:nvCxnSpPr>
          <p:cNvPr id="53" name="Straight Connector 52"/>
          <p:cNvCxnSpPr>
            <a:stCxn id="55" idx="0"/>
          </p:cNvCxnSpPr>
          <p:nvPr/>
        </p:nvCxnSpPr>
        <p:spPr>
          <a:xfrm flipH="1" flipV="1">
            <a:off x="6788586" y="2155425"/>
            <a:ext cx="55487" cy="2892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453581" y="5047989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APPLE</a:t>
            </a:r>
            <a:endParaRPr lang="en-US" b="1" strike="sngStrike" dirty="0"/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3847159" y="2113675"/>
            <a:ext cx="26904" cy="2971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3463816" y="5047989"/>
            <a:ext cx="62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VISA</a:t>
            </a:r>
            <a:endParaRPr lang="en-US" b="1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 flipH="1" flipV="1">
            <a:off x="1147788" y="2362549"/>
            <a:ext cx="9812486" cy="33473"/>
          </a:xfrm>
          <a:prstGeom prst="line">
            <a:avLst/>
          </a:prstGeom>
          <a:ln w="762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1122510" y="2184764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IBM</a:t>
            </a:r>
            <a:endParaRPr lang="en-US" b="1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6694191" y="5338925"/>
            <a:ext cx="1103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</a:t>
            </a:r>
          </a:p>
          <a:p>
            <a:r>
              <a:rPr lang="en-US" b="1" dirty="0" smtClean="0"/>
              <a:t>DEA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6824981" y="3830504"/>
            <a:ext cx="2775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</a:t>
            </a:r>
          </a:p>
          <a:p>
            <a:r>
              <a:rPr lang="en-US" b="1" dirty="0" smtClean="0"/>
              <a:t>§INT. BANKING FRAUD ACT</a:t>
            </a:r>
            <a:endParaRPr lang="en-US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4387231" y="2039983"/>
            <a:ext cx="9909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§Elder Abuse</a:t>
            </a:r>
          </a:p>
          <a:p>
            <a:r>
              <a:rPr lang="en-US" sz="800" dirty="0" smtClean="0"/>
              <a:t>!§422.6 Hate Crime</a:t>
            </a:r>
            <a:endParaRPr lang="en-US" sz="800" dirty="0"/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4475874" y="1466615"/>
            <a:ext cx="43867" cy="5486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4629893" y="1476552"/>
            <a:ext cx="112007" cy="5359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1147788" y="2852864"/>
            <a:ext cx="9812486" cy="33473"/>
          </a:xfrm>
          <a:prstGeom prst="line">
            <a:avLst/>
          </a:prstGeom>
          <a:ln w="762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1145048" y="245200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Daimler</a:t>
            </a:r>
            <a:endParaRPr lang="en-US" b="1" strike="sngStrike" dirty="0"/>
          </a:p>
        </p:txBody>
      </p:sp>
      <p:sp>
        <p:nvSpPr>
          <p:cNvPr id="83" name="Rectangle 82"/>
          <p:cNvSpPr/>
          <p:nvPr/>
        </p:nvSpPr>
        <p:spPr>
          <a:xfrm>
            <a:off x="4250588" y="1476552"/>
            <a:ext cx="922661" cy="59137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4886971" y="1898335"/>
            <a:ext cx="362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PITT</a:t>
            </a:r>
            <a:endParaRPr lang="en-US" sz="800" strike="sngStrike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449" y="5791052"/>
            <a:ext cx="1655524" cy="93618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620695" y="5483642"/>
            <a:ext cx="70724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?</a:t>
            </a:r>
          </a:p>
        </p:txBody>
      </p:sp>
      <p:sp>
        <p:nvSpPr>
          <p:cNvPr id="2" name="Rectangle 1"/>
          <p:cNvSpPr/>
          <p:nvPr/>
        </p:nvSpPr>
        <p:spPr>
          <a:xfrm rot="1797041">
            <a:off x="3783735" y="3223213"/>
            <a:ext cx="3039422" cy="276999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1200" b="1" dirty="0"/>
              <a:t>41.nonPoiceTexasNA.nonPocilRussianNA.IPX</a:t>
            </a:r>
            <a:endParaRPr lang="en-US" sz="1200" b="1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51" y="4372760"/>
            <a:ext cx="806190" cy="80619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737955" y="4805039"/>
            <a:ext cx="14983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00351" y="4359409"/>
            <a:ext cx="486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Phi.ATOMICFACTORY.JFK.MLK</a:t>
            </a:r>
            <a:r>
              <a:rPr lang="en-US" dirty="0" smtClean="0"/>
              <a:t>.(</a:t>
            </a:r>
            <a:r>
              <a:rPr lang="en-US" strike="sngStrike" dirty="0" err="1" smtClean="0"/>
              <a:t>Gprjpce</a:t>
            </a:r>
            <a:r>
              <a:rPr lang="en-US" strike="sngStrike" dirty="0" smtClean="0"/>
              <a:t>(electricity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86971" y="5357402"/>
            <a:ext cx="644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 to hello</a:t>
            </a:r>
            <a:endParaRPr lang="en-US" sz="800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591738" y="4277162"/>
            <a:ext cx="659784" cy="1334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9" idx="1"/>
          </p:cNvCxnSpPr>
          <p:nvPr/>
        </p:nvCxnSpPr>
        <p:spPr>
          <a:xfrm flipH="1" flipV="1">
            <a:off x="4090666" y="2852864"/>
            <a:ext cx="796305" cy="2612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737955" y="4359409"/>
            <a:ext cx="954350" cy="8195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306867" y="4697281"/>
            <a:ext cx="954350" cy="8195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Down Arrow 24"/>
          <p:cNvSpPr/>
          <p:nvPr/>
        </p:nvSpPr>
        <p:spPr>
          <a:xfrm>
            <a:off x="7929154" y="1744342"/>
            <a:ext cx="444137" cy="211050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7667897" y="1534253"/>
            <a:ext cx="188295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Sign: </a:t>
            </a:r>
            <a:r>
              <a:rPr lang="en-US" dirty="0" smtClean="0"/>
              <a:t>FORT MYERS</a:t>
            </a:r>
          </a:p>
          <a:p>
            <a:r>
              <a:rPr lang="en-US" sz="800" strike="sngStrike" dirty="0" smtClean="0"/>
              <a:t>Hell</a:t>
            </a:r>
          </a:p>
          <a:p>
            <a:r>
              <a:rPr lang="en-US" sz="800" strike="sngStrike" dirty="0" err="1" smtClean="0"/>
              <a:t>Conerre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Macgreoror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Elemtrschool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39573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68" y="1915661"/>
            <a:ext cx="4138782" cy="31000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46612" y="5015753"/>
            <a:ext cx="96747" cy="18422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228" y="4008224"/>
            <a:ext cx="5783561" cy="284977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694023" y="2220686"/>
            <a:ext cx="2024743" cy="11364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694022" y="1402916"/>
            <a:ext cx="2024743" cy="7060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60229" y="2677886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nitcase</a:t>
            </a:r>
            <a:endParaRPr lang="en-US" sz="800" strike="sngStrike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858000" y="1695962"/>
            <a:ext cx="1841863" cy="138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67911" y="1461171"/>
            <a:ext cx="1364476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smtClean="0"/>
              <a:t>Korean church </a:t>
            </a:r>
            <a:r>
              <a:rPr lang="en-US" sz="1050" dirty="0" smtClean="0"/>
              <a:t>Dublin</a:t>
            </a:r>
          </a:p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293198" y="1461171"/>
            <a:ext cx="386378" cy="23479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75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10394273" y="4942252"/>
            <a:ext cx="96747" cy="18422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68" y="1915661"/>
            <a:ext cx="4138782" cy="31000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46612" y="5015753"/>
            <a:ext cx="96747" cy="18422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694023" y="2220686"/>
            <a:ext cx="2024743" cy="11364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694022" y="1402916"/>
            <a:ext cx="2024743" cy="70602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60229" y="2677886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nitcase</a:t>
            </a:r>
            <a:endParaRPr lang="en-US" sz="800" strike="sngStrike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858000" y="1695962"/>
            <a:ext cx="1841863" cy="138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967911" y="1461171"/>
            <a:ext cx="1364476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smtClean="0"/>
              <a:t>Korean church </a:t>
            </a:r>
            <a:r>
              <a:rPr lang="en-US" sz="1050" dirty="0" smtClean="0"/>
              <a:t>Dublin</a:t>
            </a:r>
          </a:p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293198" y="1461171"/>
            <a:ext cx="386378" cy="23479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16119" y="2467775"/>
            <a:ext cx="25812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nonPliceMARKETING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strike="sngStrike" dirty="0" smtClean="0">
                <a:solidFill>
                  <a:schemeClr val="bg1"/>
                </a:solidFill>
              </a:rPr>
              <a:t>rad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HOMCIE:LUX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173968" y="5248446"/>
            <a:ext cx="1547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are a. </a:t>
            </a:r>
            <a:r>
              <a:rPr lang="en-US" dirty="0" err="1" smtClean="0"/>
              <a:t>kim</a:t>
            </a:r>
            <a:endParaRPr lang="en-US" dirty="0"/>
          </a:p>
        </p:txBody>
      </p:sp>
      <p:cxnSp>
        <p:nvCxnSpPr>
          <p:cNvPr id="14" name="Straight Connector 13"/>
          <p:cNvCxnSpPr>
            <a:stCxn id="11" idx="1"/>
            <a:endCxn id="11" idx="3"/>
          </p:cNvCxnSpPr>
          <p:nvPr/>
        </p:nvCxnSpPr>
        <p:spPr>
          <a:xfrm>
            <a:off x="1173968" y="5433112"/>
            <a:ext cx="1547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73968" y="5567867"/>
            <a:ext cx="492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rad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1169613" y="5936876"/>
            <a:ext cx="13612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Working there? </a:t>
            </a:r>
            <a:r>
              <a:rPr lang="en-US" sz="800" strike="sngStrike" dirty="0" err="1" smtClean="0"/>
              <a:t>Ueber</a:t>
            </a:r>
            <a:r>
              <a:rPr lang="en-US" sz="800" strike="sngStrike" dirty="0" smtClean="0"/>
              <a:t> eats?</a:t>
            </a:r>
            <a:endParaRPr lang="en-US" sz="800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378823" y="6152320"/>
            <a:ext cx="9400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Roth(</a:t>
            </a:r>
            <a:r>
              <a:rPr lang="en-US" dirty="0" err="1" smtClean="0"/>
              <a:t>CPVA.lsin</a:t>
            </a:r>
            <a:r>
              <a:rPr lang="en-US" dirty="0" smtClean="0"/>
              <a:t>(</a:t>
            </a:r>
            <a:r>
              <a:rPr lang="en-US" dirty="0" err="1" smtClean="0"/>
              <a:t>cealing</a:t>
            </a:r>
            <a:r>
              <a:rPr lang="en-US" dirty="0" smtClean="0"/>
              <a:t> </a:t>
            </a:r>
            <a:r>
              <a:rPr lang="en-US" dirty="0" err="1" smtClean="0"/>
              <a:t>fallin</a:t>
            </a:r>
            <a:r>
              <a:rPr lang="en-US" dirty="0" smtClean="0"/>
              <a:t> in </a:t>
            </a:r>
            <a:r>
              <a:rPr lang="en-US" dirty="0" err="1" smtClean="0"/>
              <a:t>hcoho</a:t>
            </a:r>
            <a:r>
              <a:rPr lang="en-US" dirty="0" smtClean="0"/>
              <a:t>(</a:t>
            </a:r>
            <a:r>
              <a:rPr lang="en-US" dirty="0" err="1" smtClean="0"/>
              <a:t>doublass</a:t>
            </a:r>
            <a:r>
              <a:rPr lang="en-US" dirty="0" smtClean="0"/>
              <a:t>)).</a:t>
            </a:r>
            <a:r>
              <a:rPr lang="en-US" dirty="0" err="1" smtClean="0"/>
              <a:t>Ibm.cldine.dttcc.bilobard.employe.raph.autheash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83056" y="5956796"/>
            <a:ext cx="234172" cy="62521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687533" y="5936876"/>
            <a:ext cx="625217" cy="584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473337" y="5248446"/>
            <a:ext cx="537811" cy="843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217920" y="4467497"/>
            <a:ext cx="2961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Viola Watched the </a:t>
            </a:r>
            <a:r>
              <a:rPr lang="en-US" dirty="0" err="1" smtClean="0"/>
              <a:t>Gargage</a:t>
            </a:r>
            <a:endParaRPr lang="en-US" dirty="0" smtClean="0"/>
          </a:p>
          <a:p>
            <a:r>
              <a:rPr lang="en-US" dirty="0" smtClean="0"/>
              <a:t>HOMCDPE:SIMPSON(Goethe)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141" y="3748313"/>
            <a:ext cx="2644156" cy="198056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9205498" y="4044437"/>
            <a:ext cx="15438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Viola </a:t>
            </a:r>
            <a:r>
              <a:rPr lang="en-US" strike="sngStrike" dirty="0" smtClean="0">
                <a:solidFill>
                  <a:schemeClr val="bg1"/>
                </a:solidFill>
              </a:rPr>
              <a:t>Watched</a:t>
            </a:r>
          </a:p>
          <a:p>
            <a:r>
              <a:rPr lang="en-US" strike="sngStrike" dirty="0" smtClean="0">
                <a:solidFill>
                  <a:schemeClr val="bg1"/>
                </a:solidFill>
              </a:rPr>
              <a:t> </a:t>
            </a:r>
            <a:r>
              <a:rPr lang="en-US" strike="sngStrike" dirty="0">
                <a:solidFill>
                  <a:schemeClr val="bg1"/>
                </a:solidFill>
              </a:rPr>
              <a:t>the </a:t>
            </a:r>
            <a:r>
              <a:rPr lang="en-US" strike="sngStrike" dirty="0" err="1" smtClean="0">
                <a:solidFill>
                  <a:schemeClr val="bg1"/>
                </a:solidFill>
              </a:rPr>
              <a:t>Gargage</a:t>
            </a:r>
            <a:endParaRPr lang="en-US" strike="sngStrike" dirty="0" smtClean="0">
              <a:solidFill>
                <a:schemeClr val="bg1"/>
              </a:solidFill>
            </a:endParaRPr>
          </a:p>
          <a:p>
            <a:endParaRPr lang="en-US" strike="sngStrike" dirty="0">
              <a:solidFill>
                <a:schemeClr val="bg1"/>
              </a:solidFill>
            </a:endParaRPr>
          </a:p>
          <a:p>
            <a:r>
              <a:rPr lang="en-US" strike="sngStrike" dirty="0" smtClean="0">
                <a:solidFill>
                  <a:schemeClr val="bg1"/>
                </a:solidFill>
              </a:rPr>
              <a:t>At </a:t>
            </a:r>
            <a:r>
              <a:rPr lang="en-US" strike="sngStrike" dirty="0" err="1" smtClean="0">
                <a:solidFill>
                  <a:schemeClr val="bg1"/>
                </a:solidFill>
              </a:rPr>
              <a:t>phils</a:t>
            </a:r>
            <a:r>
              <a:rPr lang="en-US" strike="sngStrike" dirty="0" smtClean="0">
                <a:solidFill>
                  <a:schemeClr val="bg1"/>
                </a:solidFill>
              </a:rPr>
              <a:t>.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572" y="4988977"/>
            <a:ext cx="336064" cy="33606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10080572" y="4942252"/>
            <a:ext cx="381647" cy="3827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695875" y="532504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9486387" y="5244766"/>
            <a:ext cx="594185" cy="449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128951" y="4644601"/>
            <a:ext cx="2819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22" idx="1"/>
          </p:cNvCxnSpPr>
          <p:nvPr/>
        </p:nvCxnSpPr>
        <p:spPr>
          <a:xfrm>
            <a:off x="1666475" y="6336986"/>
            <a:ext cx="3333668" cy="49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1" idx="3"/>
          </p:cNvCxnSpPr>
          <p:nvPr/>
        </p:nvCxnSpPr>
        <p:spPr>
          <a:xfrm flipH="1">
            <a:off x="5473337" y="6336986"/>
            <a:ext cx="4306073" cy="17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97690" y="1062690"/>
            <a:ext cx="9503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Ibm.dlceint.Dttcc.apppl$1,000,000,000nonPicTRX</a:t>
            </a:r>
            <a:r>
              <a:rPr lang="en-US" strike="sngStrike" dirty="0"/>
              <a:t>In 2021, DTCC's subsidiaries processed securities </a:t>
            </a:r>
            <a:r>
              <a:rPr lang="en-US" strike="sngStrike" dirty="0" smtClean="0"/>
              <a:t>t</a:t>
            </a:r>
          </a:p>
          <a:p>
            <a:r>
              <a:rPr lang="en-US" strike="sngStrike" dirty="0" err="1" smtClean="0"/>
              <a:t>ransactions</a:t>
            </a:r>
            <a:r>
              <a:rPr lang="en-US" strike="sngStrike" dirty="0" smtClean="0"/>
              <a:t> </a:t>
            </a:r>
            <a:r>
              <a:rPr lang="en-US" strike="sngStrike" dirty="0"/>
              <a:t>valued at nearly U.S. $</a:t>
            </a:r>
            <a:r>
              <a:rPr lang="en-US" b="1" strike="sngStrike" dirty="0"/>
              <a:t>2.4 quadrillion</a:t>
            </a:r>
            <a:r>
              <a:rPr lang="en-US" strike="sngStrike" dirty="0" smtClean="0"/>
              <a:t>.</a:t>
            </a:r>
          </a:p>
          <a:p>
            <a:r>
              <a:rPr lang="en-US" b="1" strike="sngStrike" dirty="0" err="1" smtClean="0"/>
              <a:t>Quantumillion</a:t>
            </a:r>
            <a:endParaRPr lang="en-US" b="1" strike="sngStrike" dirty="0"/>
          </a:p>
        </p:txBody>
      </p:sp>
    </p:spTree>
    <p:extLst>
      <p:ext uri="{BB962C8B-B14F-4D97-AF65-F5344CB8AC3E}">
        <p14:creationId xmlns:p14="http://schemas.microsoft.com/office/powerpoint/2010/main" val="324948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devlopment</a:t>
            </a:r>
            <a:endParaRPr lang="en-US" sz="800" dirty="0"/>
          </a:p>
        </p:txBody>
      </p:sp>
      <p:sp>
        <p:nvSpPr>
          <p:cNvPr id="3" name="TextBox 2"/>
          <p:cNvSpPr txBox="1"/>
          <p:nvPr/>
        </p:nvSpPr>
        <p:spPr>
          <a:xfrm>
            <a:off x="284101" y="1392914"/>
            <a:ext cx="4266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HOMCIDE:LUX:COINTOWN</a:t>
            </a:r>
          </a:p>
          <a:p>
            <a:r>
              <a:rPr lang="en-US" b="1" dirty="0" smtClean="0"/>
              <a:t>HOMCIDE:LUX:CONTOWN:INTERESTTOWN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2521130" y="1947862"/>
            <a:ext cx="1802675" cy="5468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Siment,auschutz</a:t>
            </a:r>
            <a:endParaRPr lang="en-US" sz="8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2651760" y="2704009"/>
            <a:ext cx="8879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- Guy uses white in </a:t>
            </a:r>
            <a:r>
              <a:rPr lang="en-US" dirty="0" smtClean="0"/>
              <a:t>Foster City </a:t>
            </a:r>
            <a:r>
              <a:rPr lang="en-US" strike="sngStrike" dirty="0" smtClean="0"/>
              <a:t>in </a:t>
            </a:r>
            <a:r>
              <a:rPr lang="en-US" strike="sngStrike" dirty="0" err="1" smtClean="0"/>
              <a:t>comaision</a:t>
            </a:r>
            <a:r>
              <a:rPr lang="en-US" strike="sngStrike" dirty="0" smtClean="0"/>
              <a:t> to </a:t>
            </a:r>
            <a:r>
              <a:rPr lang="en-US" dirty="0" err="1" smtClean="0"/>
              <a:t>Ausschiwthz.invert</a:t>
            </a:r>
            <a:r>
              <a:rPr lang="en-US" dirty="0" smtClean="0"/>
              <a:t> FBI:WAR CRIMES Genocide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521130" y="3069771"/>
            <a:ext cx="58484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TORT-3(</a:t>
            </a:r>
            <a:r>
              <a:rPr lang="en-US" dirty="0" err="1" smtClean="0"/>
              <a:t>Dr</a:t>
            </a:r>
            <a:r>
              <a:rPr lang="en-US" dirty="0" smtClean="0"/>
              <a:t> Tort, </a:t>
            </a:r>
            <a:r>
              <a:rPr lang="en-US" dirty="0" err="1" smtClean="0"/>
              <a:t>Thosten</a:t>
            </a:r>
            <a:r>
              <a:rPr lang="en-US" dirty="0" smtClean="0"/>
              <a:t> </a:t>
            </a:r>
            <a:r>
              <a:rPr lang="en-US" dirty="0" err="1" smtClean="0"/>
              <a:t>Jochem</a:t>
            </a:r>
            <a:r>
              <a:rPr lang="en-US" dirty="0" smtClean="0"/>
              <a:t>, Dr. Amsterdam </a:t>
            </a:r>
            <a:r>
              <a:rPr lang="en-US" dirty="0" err="1" smtClean="0"/>
              <a:t>Univeirty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WWI.iCPVA</a:t>
            </a:r>
            <a:r>
              <a:rPr lang="en-US" dirty="0" smtClean="0"/>
              <a:t> NAMEE CHANGE</a:t>
            </a:r>
            <a:r>
              <a:rPr lang="en-US" strike="sngStrike" dirty="0" smtClean="0"/>
              <a:t> (free pizza marijuana buds sap)</a:t>
            </a:r>
          </a:p>
          <a:p>
            <a:r>
              <a:rPr lang="en-US" dirty="0" smtClean="0"/>
              <a:t>[x] no</a:t>
            </a:r>
          </a:p>
          <a:p>
            <a:r>
              <a:rPr lang="en-US" dirty="0" smtClean="0"/>
              <a:t>K-TOWN Dr. </a:t>
            </a:r>
            <a:r>
              <a:rPr lang="en-US" dirty="0" err="1" smtClean="0"/>
              <a:t>Roos</a:t>
            </a:r>
            <a:r>
              <a:rPr lang="en-US" dirty="0" smtClean="0"/>
              <a:t>/</a:t>
            </a:r>
            <a:r>
              <a:rPr lang="en-US" dirty="0" err="1" smtClean="0"/>
              <a:t>Tosth</a:t>
            </a:r>
            <a:r>
              <a:rPr lang="en-US" dirty="0" smtClean="0"/>
              <a:t> </a:t>
            </a:r>
            <a:r>
              <a:rPr lang="en-US" dirty="0" err="1" smtClean="0"/>
              <a:t>Johce</a:t>
            </a:r>
            <a:r>
              <a:rPr lang="en-US" dirty="0" smtClean="0"/>
              <a:t> (tutor) C++     </a:t>
            </a:r>
            <a:r>
              <a:rPr lang="en-US" dirty="0" err="1" smtClean="0"/>
              <a:t>iCPVA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strike="sngStrike" dirty="0" smtClean="0"/>
              <a:t>*</a:t>
            </a:r>
            <a:r>
              <a:rPr lang="en-US" strike="sngStrike" dirty="0" err="1" smtClean="0"/>
              <a:t>ponter</a:t>
            </a:r>
            <a:r>
              <a:rPr lang="en-US" strike="sngStrike" dirty="0" smtClean="0"/>
              <a:t> memory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IPX</a:t>
            </a:r>
            <a:r>
              <a:rPr lang="en-US" strike="sngStrike" dirty="0" err="1" smtClean="0"/>
              <a:t>.redhair</a:t>
            </a:r>
            <a:endParaRPr lang="en-US" strike="sngStrike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2651760" y="2403566"/>
            <a:ext cx="86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TORT-2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566549" y="4990342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string* </a:t>
            </a:r>
            <a:r>
              <a:rPr lang="en-US" b="1" strike="sngStrike" dirty="0" err="1">
                <a:solidFill>
                  <a:srgbClr val="000000"/>
                </a:solidFill>
                <a:latin typeface="Consolas" panose="020B0609020204030204" pitchFamily="49" charset="0"/>
              </a:rPr>
              <a:t>ptr</a:t>
            </a:r>
            <a:r>
              <a:rPr lang="en-US" b="1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 = &amp;food;</a:t>
            </a:r>
            <a:r>
              <a:rPr lang="en-US" strike="sngStrike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2521130" y="5682343"/>
            <a:ext cx="9776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INT.IPX.NAME CHANGE.JFK.BULLET.SCOOTHER.HOMCE.CHANZELOR.MINSTRETE.”</a:t>
            </a:r>
            <a:r>
              <a:rPr lang="en-US" strike="sngStrike" dirty="0" err="1" smtClean="0"/>
              <a:t>peng</a:t>
            </a:r>
            <a:r>
              <a:rPr lang="en-US" strike="sngStrike" dirty="0" smtClean="0"/>
              <a:t>; visa employee</a:t>
            </a:r>
            <a:r>
              <a:rPr lang="en-US" dirty="0" smtClean="0"/>
              <a:t>”</a:t>
            </a:r>
          </a:p>
          <a:p>
            <a:r>
              <a:rPr lang="en-US" dirty="0"/>
              <a:t>	</a:t>
            </a:r>
            <a:r>
              <a:rPr lang="en-US" dirty="0" smtClean="0"/>
              <a:t>ATOMBOMB.ATOMCBOMBUNIVIERTY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938205" y="4223206"/>
            <a:ext cx="2024743" cy="11364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8938205" y="3054081"/>
            <a:ext cx="2024743" cy="11364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8938205" y="1588250"/>
            <a:ext cx="2024743" cy="11364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060539" y="968091"/>
            <a:ext cx="3780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MARK(us): </a:t>
            </a:r>
            <a:r>
              <a:rPr lang="en-US" dirty="0" err="1" smtClean="0"/>
              <a:t>nonPocliHomellLiaosnBrige</a:t>
            </a:r>
            <a:endParaRPr lang="en-US" dirty="0" smtClean="0"/>
          </a:p>
          <a:p>
            <a:r>
              <a:rPr lang="en-US" dirty="0" smtClean="0"/>
              <a:t>Engineer (KIT)</a:t>
            </a:r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9535885" y="1310517"/>
            <a:ext cx="1891173" cy="130010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DEFAULT.KIT</a:t>
            </a:r>
            <a:endParaRPr lang="en-US" strike="sngStrike" dirty="0"/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7184571" y="4598126"/>
            <a:ext cx="2766005" cy="193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409231" y="4281185"/>
            <a:ext cx="2591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TUESDAY: Tutor: English</a:t>
            </a:r>
          </a:p>
          <a:p>
            <a:r>
              <a:rPr lang="en-US" dirty="0" err="1" smtClean="0"/>
              <a:t>WEDNESY:Tuto</a:t>
            </a:r>
            <a:r>
              <a:rPr lang="en-US" dirty="0" smtClean="0"/>
              <a:t> </a:t>
            </a:r>
            <a:r>
              <a:rPr lang="en-US" dirty="0" err="1" smtClean="0"/>
              <a:t>iCPVA.</a:t>
            </a:r>
            <a:r>
              <a:rPr lang="en-US" strike="sngStrike" dirty="0" err="1" smtClean="0"/>
              <a:t>C</a:t>
            </a:r>
            <a:r>
              <a:rPr lang="en-US" strike="sngStrike" dirty="0" smtClean="0"/>
              <a:t>++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1116538" y="2919268"/>
            <a:ext cx="267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WWI.TORT-3: </a:t>
            </a:r>
            <a:r>
              <a:rPr lang="en-US" strike="sngStrike" dirty="0" err="1" smtClean="0"/>
              <a:t>Ghocheo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3422467" y="4072647"/>
            <a:ext cx="31089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44583" y="4694783"/>
            <a:ext cx="2767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Visa Holland</a:t>
            </a:r>
          </a:p>
          <a:p>
            <a:r>
              <a:rPr lang="en-US" strike="sngStrike" dirty="0" err="1" smtClean="0"/>
              <a:t>Ghocheo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visa,marijua</a:t>
            </a:r>
            <a:r>
              <a:rPr lang="en-US" dirty="0" smtClean="0"/>
              <a:t> </a:t>
            </a:r>
            <a:r>
              <a:rPr lang="en-US" strike="sngStrike" dirty="0" err="1" smtClean="0"/>
              <a:t>ssap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063931" y="4598126"/>
            <a:ext cx="1020415" cy="3922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2299063" y="4281185"/>
            <a:ext cx="953588" cy="736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55145" y="4377868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Ghoch</a:t>
            </a:r>
            <a:r>
              <a:rPr lang="en-US" strike="sngStrike" dirty="0" smtClean="0"/>
              <a:t>(visa </a:t>
            </a:r>
            <a:r>
              <a:rPr lang="en-US" strike="sngStrike" dirty="0" err="1" smtClean="0"/>
              <a:t>hollnad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78" name="TextBox 77"/>
          <p:cNvSpPr txBox="1"/>
          <p:nvPr/>
        </p:nvSpPr>
        <p:spPr>
          <a:xfrm>
            <a:off x="627017" y="4223206"/>
            <a:ext cx="205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Ghcohe</a:t>
            </a:r>
            <a:r>
              <a:rPr lang="en-US" strike="sngStrike" dirty="0" smtClean="0"/>
              <a:t>(visa </a:t>
            </a:r>
            <a:r>
              <a:rPr lang="en-US" strike="sngStrike" dirty="0" err="1" smtClean="0"/>
              <a:t>france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627017" y="3946934"/>
            <a:ext cx="3519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FBI:TRORISM:</a:t>
            </a:r>
            <a:r>
              <a:rPr lang="en-US" strike="sngStrike" dirty="0" err="1" smtClean="0"/>
              <a:t>Ghcohi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vidsa</a:t>
            </a:r>
            <a:r>
              <a:rPr lang="en-US" strike="sngStrike" dirty="0" smtClean="0"/>
              <a:t> n </a:t>
            </a:r>
            <a:r>
              <a:rPr lang="en-US" strike="sngStrike" dirty="0" err="1" smtClean="0"/>
              <a:t>irland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0" y="832830"/>
            <a:ext cx="56971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FBI:TRORISM.INTERNET.PAYMENT</a:t>
            </a:r>
            <a:r>
              <a:rPr lang="en-US" dirty="0" err="1" smtClean="0"/>
              <a:t>S:</a:t>
            </a:r>
            <a:r>
              <a:rPr lang="en-US" strike="sngStrike" dirty="0" err="1" smtClean="0"/>
              <a:t>Ghcohi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vidsa</a:t>
            </a:r>
            <a:r>
              <a:rPr lang="en-US" strike="sngStrike" dirty="0" smtClean="0"/>
              <a:t> </a:t>
            </a:r>
            <a:r>
              <a:rPr lang="en-US" strike="sngStrike" dirty="0"/>
              <a:t>n </a:t>
            </a:r>
            <a:r>
              <a:rPr lang="en-US" strike="sngStrike" dirty="0" err="1"/>
              <a:t>irland</a:t>
            </a:r>
            <a:r>
              <a:rPr lang="en-US" dirty="0" smtClean="0"/>
              <a:t>).</a:t>
            </a:r>
          </a:p>
          <a:p>
            <a:r>
              <a:rPr lang="en-US" b="1" dirty="0" smtClean="0"/>
              <a:t>41.CPVA:KBI:KIDNAPPING</a:t>
            </a:r>
            <a:endParaRPr lang="en-US" b="1" dirty="0"/>
          </a:p>
        </p:txBody>
      </p:sp>
      <p:cxnSp>
        <p:nvCxnSpPr>
          <p:cNvPr id="86" name="Straight Connector 85"/>
          <p:cNvCxnSpPr>
            <a:stCxn id="38" idx="1"/>
          </p:cNvCxnSpPr>
          <p:nvPr/>
        </p:nvCxnSpPr>
        <p:spPr>
          <a:xfrm flipH="1" flipV="1">
            <a:off x="7511143" y="1392914"/>
            <a:ext cx="2301698" cy="10799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stCxn id="54" idx="3"/>
          </p:cNvCxnSpPr>
          <p:nvPr/>
        </p:nvCxnSpPr>
        <p:spPr>
          <a:xfrm flipH="1" flipV="1">
            <a:off x="8369591" y="4407872"/>
            <a:ext cx="1631632" cy="196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4" idx="2"/>
          </p:cNvCxnSpPr>
          <p:nvPr/>
        </p:nvCxnSpPr>
        <p:spPr>
          <a:xfrm flipH="1" flipV="1">
            <a:off x="5697137" y="4275457"/>
            <a:ext cx="3008090" cy="652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0481471" y="4493698"/>
            <a:ext cx="218412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Offste:soviet.blond</a:t>
            </a:r>
            <a:endParaRPr lang="en-US" sz="800" strike="sngStrike" dirty="0" smtClean="0"/>
          </a:p>
          <a:p>
            <a:r>
              <a:rPr lang="en-US" dirty="0" smtClean="0"/>
              <a:t>CHECKPONT CHALRIE</a:t>
            </a:r>
          </a:p>
          <a:p>
            <a:r>
              <a:rPr lang="en-US" sz="800" strike="sngStrike" dirty="0" err="1" smtClean="0"/>
              <a:t>Gaphis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cumming</a:t>
            </a:r>
            <a:r>
              <a:rPr lang="en-US" sz="800" strike="sngStrike" dirty="0" smtClean="0"/>
              <a:t> </a:t>
            </a:r>
          </a:p>
          <a:p>
            <a:r>
              <a:rPr lang="en-US" sz="800" strike="sngStrike" dirty="0" smtClean="0"/>
              <a:t>Make you </a:t>
            </a:r>
            <a:r>
              <a:rPr lang="en-US" sz="800" strike="sngStrike" dirty="0" err="1" smtClean="0"/>
              <a:t>deaph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Iw</a:t>
            </a:r>
            <a:r>
              <a:rPr lang="en-US" sz="800" strike="sngStrike" dirty="0" smtClean="0"/>
              <a:t> ill </a:t>
            </a:r>
            <a:r>
              <a:rPr lang="en-US" sz="800" strike="sngStrike" dirty="0" err="1" smtClean="0"/>
              <a:t>hel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pyo</a:t>
            </a:r>
            <a:r>
              <a:rPr lang="en-US" sz="800" strike="sngStrike" dirty="0" smtClean="0"/>
              <a:t> with English</a:t>
            </a:r>
          </a:p>
          <a:p>
            <a:r>
              <a:rPr lang="en-US" sz="800" strike="sngStrike" dirty="0" smtClean="0"/>
              <a:t>6 languages, </a:t>
            </a:r>
          </a:p>
          <a:p>
            <a:r>
              <a:rPr lang="en-US" strike="sngStrike" dirty="0" smtClean="0"/>
              <a:t>idiot</a:t>
            </a:r>
            <a:endParaRPr lang="en-US" strike="sngStrike" dirty="0"/>
          </a:p>
        </p:txBody>
      </p:sp>
      <p:sp>
        <p:nvSpPr>
          <p:cNvPr id="92" name="TextBox 91"/>
          <p:cNvSpPr txBox="1"/>
          <p:nvPr/>
        </p:nvSpPr>
        <p:spPr>
          <a:xfrm>
            <a:off x="10417321" y="4151607"/>
            <a:ext cx="1334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Tutor:offiste</a:t>
            </a:r>
            <a:endParaRPr lang="en-US" strike="sngStrike" dirty="0"/>
          </a:p>
        </p:txBody>
      </p:sp>
      <p:sp>
        <p:nvSpPr>
          <p:cNvPr id="93" name="Rectangle 92"/>
          <p:cNvSpPr/>
          <p:nvPr/>
        </p:nvSpPr>
        <p:spPr>
          <a:xfrm>
            <a:off x="10481471" y="3941346"/>
            <a:ext cx="1710529" cy="8114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C++/the </a:t>
            </a:r>
            <a:r>
              <a:rPr lang="en-US" strike="sngStrike" dirty="0" err="1" smtClean="0">
                <a:solidFill>
                  <a:schemeClr val="tx1"/>
                </a:solidFill>
              </a:rPr>
              <a:t>hun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462040" y="2182231"/>
            <a:ext cx="22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dr,muller</a:t>
            </a:r>
            <a:r>
              <a:rPr lang="en-US" strike="sngStrike" dirty="0" smtClean="0"/>
              <a:t>)</a:t>
            </a:r>
            <a:r>
              <a:rPr lang="en-US" strike="sngStrike" dirty="0" err="1" smtClean="0"/>
              <a:t>c++</a:t>
            </a:r>
            <a:endParaRPr lang="en-US" strike="sngStrike" dirty="0"/>
          </a:p>
        </p:txBody>
      </p:sp>
      <p:cxnSp>
        <p:nvCxnSpPr>
          <p:cNvPr id="96" name="Straight Arrow Connector 95"/>
          <p:cNvCxnSpPr/>
          <p:nvPr/>
        </p:nvCxnSpPr>
        <p:spPr>
          <a:xfrm flipH="1">
            <a:off x="3918857" y="2221290"/>
            <a:ext cx="3298272" cy="181475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7369529" y="2373690"/>
            <a:ext cx="3368223" cy="196258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>
            <a:stCxn id="92" idx="1"/>
          </p:cNvCxnSpPr>
          <p:nvPr/>
        </p:nvCxnSpPr>
        <p:spPr>
          <a:xfrm flipH="1" flipV="1">
            <a:off x="4379548" y="3933609"/>
            <a:ext cx="6037773" cy="4026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6202028" y="1819565"/>
            <a:ext cx="2093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Ghcohe</a:t>
            </a:r>
            <a:r>
              <a:rPr lang="en-US" dirty="0" smtClean="0"/>
              <a:t>(</a:t>
            </a:r>
            <a:r>
              <a:rPr lang="en-US" strike="sngStrike" dirty="0" err="1" smtClean="0"/>
              <a:t>Dj,dj,dj,</a:t>
            </a:r>
            <a:r>
              <a:rPr lang="en-US" dirty="0" err="1" smtClean="0"/>
              <a:t>sap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7733211" y="1819565"/>
            <a:ext cx="327328" cy="336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>
            <a:stCxn id="103" idx="1"/>
          </p:cNvCxnSpPr>
          <p:nvPr/>
        </p:nvCxnSpPr>
        <p:spPr>
          <a:xfrm>
            <a:off x="6202028" y="2004231"/>
            <a:ext cx="982543" cy="18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 flipV="1">
            <a:off x="5567993" y="5341114"/>
            <a:ext cx="2165218" cy="1281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8060539" y="5980085"/>
            <a:ext cx="21820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Wait; 0.1 </a:t>
            </a:r>
            <a:r>
              <a:rPr lang="en-US" sz="800" strike="sngStrike" dirty="0" smtClean="0"/>
              <a:t>I have no idea wat you are</a:t>
            </a:r>
          </a:p>
          <a:p>
            <a:r>
              <a:rPr lang="en-US" sz="800" strike="sngStrike" dirty="0" err="1" smtClean="0"/>
              <a:t>Taling</a:t>
            </a:r>
            <a:r>
              <a:rPr lang="en-US" sz="800" strike="sngStrike" dirty="0" smtClean="0"/>
              <a:t> about, nor do I understand </a:t>
            </a:r>
            <a:r>
              <a:rPr lang="en-US" sz="800" strike="sngStrike" dirty="0" err="1" smtClean="0"/>
              <a:t>poniters</a:t>
            </a:r>
            <a:endParaRPr lang="en-US" sz="800" strike="sngStrike" dirty="0" smtClean="0"/>
          </a:p>
          <a:p>
            <a:r>
              <a:rPr lang="en-US" dirty="0" smtClean="0"/>
              <a:t>.</a:t>
            </a:r>
            <a:r>
              <a:rPr lang="en-US" dirty="0" err="1" smtClean="0"/>
              <a:t>avg.idiot</a:t>
            </a:r>
            <a:endParaRPr lang="en-US" dirty="0"/>
          </a:p>
        </p:txBody>
      </p:sp>
      <p:cxnSp>
        <p:nvCxnSpPr>
          <p:cNvPr id="112" name="Straight Connector 111"/>
          <p:cNvCxnSpPr/>
          <p:nvPr/>
        </p:nvCxnSpPr>
        <p:spPr>
          <a:xfrm flipH="1" flipV="1">
            <a:off x="8190411" y="6518366"/>
            <a:ext cx="1123406" cy="104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8705227" y="5341114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r>
              <a:rPr lang="en-US" dirty="0" smtClean="0"/>
              <a:t> x</a:t>
            </a:r>
            <a:endParaRPr lang="en-US" dirty="0"/>
          </a:p>
        </p:txBody>
      </p:sp>
      <p:cxnSp>
        <p:nvCxnSpPr>
          <p:cNvPr id="115" name="Straight Arrow Connector 114"/>
          <p:cNvCxnSpPr>
            <a:endCxn id="113" idx="1"/>
          </p:cNvCxnSpPr>
          <p:nvPr/>
        </p:nvCxnSpPr>
        <p:spPr>
          <a:xfrm flipV="1">
            <a:off x="8369591" y="5525780"/>
            <a:ext cx="335636" cy="574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8752114" y="5578924"/>
            <a:ext cx="186091" cy="433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10417321" y="3622315"/>
            <a:ext cx="1774679" cy="568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POLIZEI</a:t>
            </a:r>
          </a:p>
          <a:p>
            <a:pPr algn="ctr"/>
            <a:r>
              <a:rPr lang="en-US" sz="800" dirty="0" smtClean="0"/>
              <a:t>Operation </a:t>
            </a:r>
            <a:r>
              <a:rPr lang="en-US" sz="800" dirty="0" err="1" smtClean="0"/>
              <a:t>Systme</a:t>
            </a:r>
            <a:r>
              <a:rPr lang="en-US" sz="800" dirty="0" smtClean="0"/>
              <a:t>(</a:t>
            </a:r>
            <a:r>
              <a:rPr lang="en-US" sz="800" dirty="0" err="1" smtClean="0"/>
              <a:t>c++</a:t>
            </a:r>
            <a:r>
              <a:rPr lang="en-US" sz="800" dirty="0" smtClean="0"/>
              <a:t>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2829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68" y="1915661"/>
            <a:ext cx="4138782" cy="31000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46612" y="5015753"/>
            <a:ext cx="96747" cy="18422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516119" y="2467775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53718" y="5495526"/>
            <a:ext cx="2454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101 North San Francisco</a:t>
            </a:r>
          </a:p>
          <a:p>
            <a:r>
              <a:rPr lang="en-US" dirty="0" smtClean="0"/>
              <a:t>Exit San Mateo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19573"/>
            <a:ext cx="3143250" cy="252412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H="1">
            <a:off x="4963887" y="3252651"/>
            <a:ext cx="2116962" cy="39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641735" y="3021773"/>
            <a:ext cx="2048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Ghoch</a:t>
            </a:r>
            <a:r>
              <a:rPr lang="en-US" strike="sngStrike" dirty="0" smtClean="0"/>
              <a:t>(visa </a:t>
            </a:r>
            <a:r>
              <a:rPr lang="en-US" strike="sngStrike" dirty="0" err="1" smtClean="0"/>
              <a:t>hollnad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….</a:t>
            </a:r>
            <a:endParaRPr lang="en-US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9640389" y="2652441"/>
            <a:ext cx="2050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Ghcohe</a:t>
            </a:r>
            <a:r>
              <a:rPr lang="en-US" strike="sngStrike" dirty="0" smtClean="0"/>
              <a:t>(visa </a:t>
            </a:r>
            <a:r>
              <a:rPr lang="en-US" strike="sngStrike" dirty="0" err="1" smtClean="0"/>
              <a:t>france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9239250" y="2050869"/>
            <a:ext cx="1824990" cy="1108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364041" y="1263861"/>
            <a:ext cx="2922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41NAVY..</a:t>
            </a:r>
            <a:r>
              <a:rPr lang="en-US" sz="4800" dirty="0" smtClean="0"/>
              <a:t>CPVA</a:t>
            </a:r>
            <a:r>
              <a:rPr lang="en-US" strike="sngStrike" dirty="0" smtClean="0"/>
              <a:t>.towel</a:t>
            </a:r>
            <a:endParaRPr lang="en-US" strike="sngStrike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376" y="972112"/>
            <a:ext cx="1211755" cy="1204122"/>
          </a:xfrm>
          <a:prstGeom prst="rect">
            <a:avLst/>
          </a:prstGeom>
        </p:spPr>
      </p:pic>
      <p:cxnSp>
        <p:nvCxnSpPr>
          <p:cNvPr id="47" name="Straight Arrow Connector 46"/>
          <p:cNvCxnSpPr/>
          <p:nvPr/>
        </p:nvCxnSpPr>
        <p:spPr>
          <a:xfrm>
            <a:off x="7542512" y="2281787"/>
            <a:ext cx="360517" cy="1454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9553057" y="2351655"/>
            <a:ext cx="22249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:</a:t>
            </a:r>
            <a:r>
              <a:rPr lang="en-US" strike="sngStrike" dirty="0" err="1"/>
              <a:t>Ghcohi</a:t>
            </a:r>
            <a:r>
              <a:rPr lang="en-US" strike="sngStrike" dirty="0"/>
              <a:t>(</a:t>
            </a:r>
            <a:r>
              <a:rPr lang="en-US" strike="sngStrike" dirty="0" err="1"/>
              <a:t>vidsa</a:t>
            </a:r>
            <a:r>
              <a:rPr lang="en-US" strike="sngStrike" dirty="0"/>
              <a:t> n </a:t>
            </a:r>
            <a:r>
              <a:rPr lang="en-US" strike="sngStrike" dirty="0" err="1"/>
              <a:t>irland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9573278" y="2138847"/>
            <a:ext cx="224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:</a:t>
            </a:r>
            <a:r>
              <a:rPr lang="en-US" strike="sngStrike" dirty="0" err="1" smtClean="0"/>
              <a:t>Ghcohi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irlcand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carool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8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68" y="1915661"/>
            <a:ext cx="4138782" cy="31000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46612" y="5015753"/>
            <a:ext cx="96747" cy="18422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00553" y="2965414"/>
            <a:ext cx="4036423" cy="38796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694022" y="1402916"/>
            <a:ext cx="4042954" cy="126637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858000" y="1695962"/>
            <a:ext cx="1841863" cy="1386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41417" y="2523998"/>
            <a:ext cx="18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Robert and Zappa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1998617" y="1695962"/>
            <a:ext cx="360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WWI.41.Pope </a:t>
            </a:r>
            <a:r>
              <a:rPr lang="en-US" dirty="0" err="1" smtClean="0"/>
              <a:t>Frnacoe</a:t>
            </a:r>
            <a:r>
              <a:rPr lang="en-US" dirty="0" smtClean="0"/>
              <a:t> </a:t>
            </a:r>
            <a:r>
              <a:rPr lang="en-US" strike="sngStrike" dirty="0" smtClean="0"/>
              <a:t>sexual spastic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3243359" y="1306286"/>
            <a:ext cx="3476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Roth.ibdm.meir.client.dtccc.z</a:t>
            </a:r>
            <a:r>
              <a:rPr lang="en-US" dirty="0" smtClean="0"/>
              <a:t>/App.</a:t>
            </a:r>
          </a:p>
          <a:p>
            <a:r>
              <a:rPr lang="en-US" dirty="0" err="1" smtClean="0"/>
              <a:t>nonPoceQOS</a:t>
            </a:r>
            <a:r>
              <a:rPr lang="en-US" dirty="0" smtClean="0"/>
              <a:t> z/app </a:t>
            </a:r>
            <a:r>
              <a:rPr lang="en-US" dirty="0" err="1" smtClean="0"/>
              <a:t>jvm</a:t>
            </a:r>
            <a:r>
              <a:rPr lang="en-US" dirty="0" smtClean="0"/>
              <a:t> on </a:t>
            </a:r>
            <a:r>
              <a:rPr lang="en-US" dirty="0" err="1" smtClean="0"/>
              <a:t>zserives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99509" y="1071154"/>
            <a:ext cx="658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</a:t>
            </a:r>
            <a:r>
              <a:rPr lang="en-US" strike="sngStrike" dirty="0" smtClean="0"/>
              <a:t>(free pizza, </a:t>
            </a:r>
            <a:r>
              <a:rPr lang="en-US" strike="sngStrike" dirty="0" err="1" smtClean="0"/>
              <a:t>pictre</a:t>
            </a:r>
            <a:r>
              <a:rPr lang="en-US" strike="sngStrike" dirty="0" smtClean="0"/>
              <a:t> frank </a:t>
            </a:r>
            <a:r>
              <a:rPr lang="en-US" strike="sngStrike" dirty="0" err="1" smtClean="0"/>
              <a:t>zappa</a:t>
            </a:r>
            <a:r>
              <a:rPr lang="en-US" strike="sngStrike" dirty="0"/>
              <a:t> </a:t>
            </a:r>
            <a:r>
              <a:rPr lang="en-US" strike="sngStrike" dirty="0" smtClean="0"/>
              <a:t>near sap; floor bed).</a:t>
            </a:r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079" y="1260279"/>
            <a:ext cx="190031" cy="280423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6926103" y="1149000"/>
            <a:ext cx="561703" cy="50783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636064" y="1533402"/>
            <a:ext cx="2677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HOMCIDE:SUNSTROKE.avg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337556" y="2227854"/>
            <a:ext cx="200696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Drving</a:t>
            </a:r>
            <a:r>
              <a:rPr lang="en-US" strike="sngStrike" dirty="0"/>
              <a:t> to </a:t>
            </a:r>
            <a:r>
              <a:rPr lang="en-US" strike="sngStrike" dirty="0" smtClean="0"/>
              <a:t>apple</a:t>
            </a:r>
          </a:p>
          <a:p>
            <a:r>
              <a:rPr lang="en-US" strike="sngStrike" dirty="0" smtClean="0"/>
              <a:t>With </a:t>
            </a:r>
            <a:r>
              <a:rPr lang="en-US" strike="sngStrike" dirty="0" err="1" smtClean="0"/>
              <a:t>certiate</a:t>
            </a:r>
            <a:endParaRPr lang="en-US" strike="sngStrike" dirty="0" smtClean="0"/>
          </a:p>
          <a:p>
            <a:r>
              <a:rPr lang="en-US" strike="sngStrike" dirty="0" smtClean="0"/>
              <a:t>PINK: </a:t>
            </a:r>
            <a:r>
              <a:rPr lang="en-US" strike="sngStrike" dirty="0" err="1" smtClean="0"/>
              <a:t>wbshere</a:t>
            </a:r>
            <a:endParaRPr lang="en-US" strike="sngStrike" dirty="0" smtClean="0"/>
          </a:p>
          <a:p>
            <a:r>
              <a:rPr lang="en-US" strike="sngStrike" dirty="0" smtClean="0"/>
              <a:t>RED: </a:t>
            </a:r>
            <a:r>
              <a:rPr lang="en-US" strike="sngStrike" dirty="0" err="1" smtClean="0"/>
              <a:t>pmp.stamford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6064197" y="3957899"/>
            <a:ext cx="241316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Call you Dr. Rice </a:t>
            </a:r>
            <a:r>
              <a:rPr lang="en-US" dirty="0" err="1" smtClean="0"/>
              <a:t>Avg</a:t>
            </a:r>
            <a:endParaRPr lang="en-US" dirty="0" smtClean="0"/>
          </a:p>
          <a:p>
            <a:r>
              <a:rPr lang="en-US" dirty="0" smtClean="0"/>
              <a:t>§Stalking, §</a:t>
            </a:r>
            <a:r>
              <a:rPr lang="en-US" dirty="0" err="1" smtClean="0"/>
              <a:t>Assult</a:t>
            </a:r>
            <a:endParaRPr lang="en-US" dirty="0" smtClean="0"/>
          </a:p>
          <a:p>
            <a:r>
              <a:rPr lang="en-US" strike="sngStrike" dirty="0" smtClean="0"/>
              <a:t>Jerry</a:t>
            </a:r>
          </a:p>
          <a:p>
            <a:r>
              <a:rPr lang="en-US" strike="sngStrike" dirty="0" smtClean="0"/>
              <a:t>Page</a:t>
            </a:r>
          </a:p>
          <a:p>
            <a:r>
              <a:rPr lang="en-US" strike="sngStrike" dirty="0" smtClean="0"/>
              <a:t>…</a:t>
            </a:r>
          </a:p>
          <a:p>
            <a:endParaRPr lang="en-US" dirty="0" smtClean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757" y="3590743"/>
            <a:ext cx="1932674" cy="310469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721866" y="3568637"/>
            <a:ext cx="2044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LARRY.-&gt;PENTAGON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6926103" y="2227854"/>
            <a:ext cx="2662034" cy="3924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636064" y="6361611"/>
            <a:ext cx="3264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was </a:t>
            </a:r>
            <a:r>
              <a:rPr lang="en-US" strike="sngStrike" dirty="0" err="1" smtClean="0"/>
              <a:t>goin</a:t>
            </a:r>
            <a:r>
              <a:rPr lang="en-US" strike="sngStrike" dirty="0" smtClean="0"/>
              <a:t> to put </a:t>
            </a:r>
            <a:r>
              <a:rPr lang="en-US" strike="sngStrike" dirty="0" err="1" smtClean="0"/>
              <a:t>somein</a:t>
            </a:r>
            <a:r>
              <a:rPr lang="en-US" strike="sngStrike" dirty="0" smtClean="0"/>
              <a:t> in there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822503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5239417" y="5015753"/>
            <a:ext cx="96747" cy="18422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68" y="1915661"/>
            <a:ext cx="4138782" cy="31000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46612" y="5015753"/>
            <a:ext cx="96747" cy="18422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00553" y="2965414"/>
            <a:ext cx="4036423" cy="38796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694022" y="1402916"/>
            <a:ext cx="4042954" cy="126637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59429" y="2508069"/>
            <a:ext cx="1477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smtClean="0">
                <a:solidFill>
                  <a:schemeClr val="bg1"/>
                </a:solidFill>
              </a:rPr>
              <a:t>1Trillin</a:t>
            </a:r>
            <a:r>
              <a:rPr lang="en-US" dirty="0" smtClean="0"/>
              <a:t> CPVA</a:t>
            </a:r>
          </a:p>
          <a:p>
            <a:r>
              <a:rPr lang="en-US" dirty="0" smtClean="0"/>
              <a:t>MARKETING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959429" y="1695962"/>
            <a:ext cx="757645" cy="1458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00800" y="2508069"/>
            <a:ext cx="43701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0.1 logical §Theft </a:t>
            </a:r>
            <a:r>
              <a:rPr lang="en-US" dirty="0" err="1" smtClean="0"/>
              <a:t>Tillian</a:t>
            </a:r>
            <a:endParaRPr lang="en-US" dirty="0" smtClean="0"/>
          </a:p>
          <a:p>
            <a:r>
              <a:rPr lang="en-US" dirty="0" err="1" smtClean="0"/>
              <a:t>Moutain</a:t>
            </a:r>
            <a:r>
              <a:rPr lang="en-US" dirty="0" smtClean="0"/>
              <a:t> View, </a:t>
            </a:r>
          </a:p>
          <a:p>
            <a:r>
              <a:rPr lang="en-US" dirty="0" smtClean="0"/>
              <a:t>777 West </a:t>
            </a:r>
            <a:r>
              <a:rPr lang="en-US" dirty="0" err="1" smtClean="0"/>
              <a:t>Midle</a:t>
            </a:r>
            <a:r>
              <a:rPr lang="en-US" dirty="0" smtClean="0"/>
              <a:t> Road, </a:t>
            </a:r>
            <a:r>
              <a:rPr lang="en-US" dirty="0" err="1" smtClean="0"/>
              <a:t>Moutain</a:t>
            </a:r>
            <a:r>
              <a:rPr lang="en-US" dirty="0" smtClean="0"/>
              <a:t> </a:t>
            </a:r>
            <a:r>
              <a:rPr lang="en-US" dirty="0" err="1" smtClean="0"/>
              <a:t>View,Calfiroa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610865" y="3396790"/>
            <a:ext cx="104547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trike="sngStrike" dirty="0"/>
              <a:t>https://trillian.im/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610865" y="3905794"/>
            <a:ext cx="56825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Driving by see Trillian </a:t>
            </a:r>
            <a:r>
              <a:rPr lang="en-US" dirty="0" err="1" smtClean="0"/>
              <a:t>linkst</a:t>
            </a:r>
            <a:r>
              <a:rPr lang="en-US" dirty="0" smtClean="0"/>
              <a:t> Jabber(</a:t>
            </a:r>
            <a:r>
              <a:rPr lang="en-US" dirty="0" err="1" smtClean="0"/>
              <a:t>jabar</a:t>
            </a:r>
            <a:r>
              <a:rPr lang="en-US" dirty="0" smtClean="0"/>
              <a:t>)</a:t>
            </a:r>
          </a:p>
          <a:p>
            <a:r>
              <a:rPr lang="en-US" dirty="0" smtClean="0"/>
              <a:t>Roth.</a:t>
            </a:r>
            <a:r>
              <a:rPr lang="en-US" dirty="0" err="1" smtClean="0"/>
              <a:t>ibmd</a:t>
            </a:r>
            <a:r>
              <a:rPr lang="en-US" dirty="0" smtClean="0"/>
              <a:t>..apple.acntuer.touch.emploey.</a:t>
            </a:r>
            <a:r>
              <a:rPr lang="en-US" dirty="0" err="1" smtClean="0"/>
              <a:t>jabar</a:t>
            </a:r>
            <a:r>
              <a:rPr lang="en-US" dirty="0" smtClean="0"/>
              <a:t>.?.AVAIBLITY</a:t>
            </a:r>
          </a:p>
          <a:p>
            <a:r>
              <a:rPr lang="en-US" strike="sngStrike" dirty="0" err="1" smtClean="0"/>
              <a:t>Assuem</a:t>
            </a:r>
            <a:r>
              <a:rPr lang="en-US" strike="sngStrike" dirty="0" smtClean="0"/>
              <a:t>: To chat </a:t>
            </a:r>
            <a:r>
              <a:rPr lang="en-US" dirty="0" err="1" smtClean="0"/>
              <a:t>iCPVA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73968" y="918302"/>
            <a:ext cx="52847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Roth.ibmd.mier.apple.acntur.$1trillion.nonPiceCfgLgial</a:t>
            </a:r>
          </a:p>
          <a:p>
            <a:r>
              <a:rPr lang="en-US" dirty="0" smtClean="0"/>
              <a:t>FBI:CPVA(LIVE!)</a:t>
            </a:r>
          </a:p>
          <a:p>
            <a:r>
              <a:rPr lang="en-US" dirty="0" err="1" smtClean="0"/>
              <a:t>SQ.</a:t>
            </a:r>
            <a:r>
              <a:rPr lang="en-US" strike="sngStrike" dirty="0" err="1" smtClean="0"/>
              <a:t>roth.ibm.dmielar.client.dttcc</a:t>
            </a:r>
            <a:r>
              <a:rPr lang="en-US" strike="sngStrike" dirty="0" smtClean="0"/>
              <a:t>($1trilli processing)</a:t>
            </a:r>
          </a:p>
          <a:p>
            <a:r>
              <a:rPr lang="en-US" dirty="0" smtClean="0"/>
              <a:t>41.ATOMCLOCI</a:t>
            </a:r>
            <a:r>
              <a:rPr lang="en-US" strike="sngStrike" dirty="0" smtClean="0"/>
              <a:t>(soul </a:t>
            </a:r>
            <a:r>
              <a:rPr lang="en-US" strike="sngStrike" dirty="0" err="1" smtClean="0"/>
              <a:t>son.</a:t>
            </a:r>
            <a:r>
              <a:rPr lang="en-US" dirty="0" err="1" smtClean="0"/>
              <a:t>IPX</a:t>
            </a:r>
            <a:r>
              <a:rPr lang="en-US" strike="sngStrike" dirty="0" err="1" smtClean="0"/>
              <a:t>.statue</a:t>
            </a:r>
            <a:r>
              <a:rPr lang="en-US" dirty="0" smtClean="0"/>
              <a:t>).§Theft($1millin)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966651" y="1402916"/>
            <a:ext cx="56442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82" y="3820837"/>
            <a:ext cx="2226018" cy="166736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467497" y="4219303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§Theft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>
            <a:off x="4467497" y="4654519"/>
            <a:ext cx="868667" cy="5314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462219" y="680299"/>
            <a:ext cx="17956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LIVE!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68" y="1915661"/>
            <a:ext cx="4138782" cy="310009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46612" y="5015753"/>
            <a:ext cx="96747" cy="18422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00553" y="2965414"/>
            <a:ext cx="4036423" cy="387966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694022" y="1402916"/>
            <a:ext cx="4042954" cy="126637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59429" y="2508069"/>
            <a:ext cx="1477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</a:t>
            </a:r>
            <a:r>
              <a:rPr lang="en-US" dirty="0" smtClean="0">
                <a:solidFill>
                  <a:schemeClr val="bg1"/>
                </a:solidFill>
              </a:rPr>
              <a:t>1Trillin</a:t>
            </a:r>
            <a:r>
              <a:rPr lang="en-US" dirty="0" smtClean="0"/>
              <a:t> CPVA</a:t>
            </a:r>
          </a:p>
          <a:p>
            <a:r>
              <a:rPr lang="en-US" dirty="0" smtClean="0"/>
              <a:t>MARKETING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959429" y="1695962"/>
            <a:ext cx="757645" cy="1458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73968" y="918302"/>
            <a:ext cx="52847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Roth.ibmd.mier.apple.acntur.$1trillion.nonPiceCfgLgial</a:t>
            </a:r>
          </a:p>
          <a:p>
            <a:r>
              <a:rPr lang="en-US" dirty="0" smtClean="0"/>
              <a:t>FBI:CPVA(LIVE!)</a:t>
            </a:r>
          </a:p>
          <a:p>
            <a:r>
              <a:rPr lang="en-US" dirty="0" err="1" smtClean="0"/>
              <a:t>SQ.</a:t>
            </a:r>
            <a:r>
              <a:rPr lang="en-US" strike="sngStrike" dirty="0" err="1" smtClean="0"/>
              <a:t>roth.ibm.dmielar.client.dttcc</a:t>
            </a:r>
            <a:r>
              <a:rPr lang="en-US" strike="sngStrike" dirty="0" smtClean="0"/>
              <a:t>($1trilli processing)</a:t>
            </a:r>
          </a:p>
          <a:p>
            <a:r>
              <a:rPr lang="en-US" dirty="0" smtClean="0"/>
              <a:t>41.ATOMCLOCI</a:t>
            </a:r>
            <a:r>
              <a:rPr lang="en-US" strike="sngStrike" dirty="0" smtClean="0"/>
              <a:t>(soul </a:t>
            </a:r>
            <a:r>
              <a:rPr lang="en-US" strike="sngStrike" dirty="0" err="1" smtClean="0"/>
              <a:t>son.</a:t>
            </a:r>
            <a:r>
              <a:rPr lang="en-US" dirty="0" err="1" smtClean="0"/>
              <a:t>IPX</a:t>
            </a:r>
            <a:r>
              <a:rPr lang="en-US" strike="sngStrike" dirty="0" err="1" smtClean="0"/>
              <a:t>.statue</a:t>
            </a:r>
            <a:r>
              <a:rPr lang="en-US" dirty="0" smtClean="0"/>
              <a:t>).§Theft($1millin)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966651" y="1402916"/>
            <a:ext cx="56442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035" y="1540702"/>
            <a:ext cx="717841" cy="10592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85" y="1540702"/>
            <a:ext cx="1059297" cy="105929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138160" y="1540702"/>
            <a:ext cx="2547257" cy="1128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5943600" y="2390503"/>
            <a:ext cx="1933303" cy="862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47038" y="2642686"/>
            <a:ext cx="740536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</a:t>
            </a:r>
          </a:p>
          <a:p>
            <a:r>
              <a:rPr lang="en-US" dirty="0" smtClean="0"/>
              <a:t>0.1 wait ATOMICLOCK(</a:t>
            </a:r>
            <a:r>
              <a:rPr lang="en-US" dirty="0" err="1" smtClean="0"/>
              <a:t>nonPiceTrigger</a:t>
            </a:r>
            <a:r>
              <a:rPr lang="en-US" dirty="0" smtClean="0"/>
              <a:t>( public </a:t>
            </a:r>
            <a:r>
              <a:rPr lang="en-US" dirty="0" err="1" smtClean="0"/>
              <a:t>inteernt</a:t>
            </a:r>
            <a:r>
              <a:rPr lang="en-US" dirty="0" smtClean="0"/>
              <a:t>).</a:t>
            </a:r>
            <a:r>
              <a:rPr lang="en-US" dirty="0" err="1" smtClean="0"/>
              <a:t>nonPCieCFG.SQ.CPVA</a:t>
            </a:r>
            <a:r>
              <a:rPr lang="en-US" dirty="0" smtClean="0"/>
              <a:t>)</a:t>
            </a:r>
          </a:p>
          <a:p>
            <a:r>
              <a:rPr lang="en-US" dirty="0" smtClean="0"/>
              <a:t>To wail for </a:t>
            </a:r>
            <a:r>
              <a:rPr lang="en-US" dirty="0" err="1" smtClean="0"/>
              <a:t>owmen</a:t>
            </a:r>
            <a:r>
              <a:rPr lang="en-US" dirty="0" smtClean="0"/>
              <a:t> from Childhood brazil </a:t>
            </a:r>
            <a:r>
              <a:rPr lang="en-US" dirty="0" err="1" smtClean="0"/>
              <a:t>cocain</a:t>
            </a:r>
            <a:r>
              <a:rPr lang="en-US" dirty="0" smtClean="0"/>
              <a:t> and </a:t>
            </a:r>
            <a:r>
              <a:rPr lang="en-US" dirty="0" err="1" smtClean="0"/>
              <a:t>sexabuse</a:t>
            </a:r>
            <a:endParaRPr lang="en-US" dirty="0" smtClean="0"/>
          </a:p>
          <a:p>
            <a:r>
              <a:rPr lang="en-US" dirty="0" smtClean="0"/>
              <a:t>with FBI:KIDNAPPING for PREA</a:t>
            </a:r>
          </a:p>
          <a:p>
            <a:endParaRPr lang="en-US" dirty="0"/>
          </a:p>
          <a:p>
            <a:r>
              <a:rPr lang="en-US" dirty="0" err="1" smtClean="0"/>
              <a:t>NonPocieQOS.AVAIABLIT.z</a:t>
            </a:r>
            <a:r>
              <a:rPr lang="en-US" dirty="0" smtClean="0"/>
              <a:t>/OS</a:t>
            </a:r>
          </a:p>
          <a:p>
            <a:endParaRPr lang="en-US" dirty="0"/>
          </a:p>
          <a:p>
            <a:r>
              <a:rPr lang="en-US" strike="sngStrike" dirty="0" smtClean="0"/>
              <a:t>Visa(</a:t>
            </a:r>
            <a:r>
              <a:rPr lang="en-US" dirty="0" smtClean="0"/>
              <a:t>san </a:t>
            </a:r>
            <a:r>
              <a:rPr lang="en-US" dirty="0" err="1" smtClean="0"/>
              <a:t>Franciwoc</a:t>
            </a:r>
            <a:r>
              <a:rPr lang="en-US" dirty="0" smtClean="0"/>
              <a:t>_</a:t>
            </a:r>
            <a:r>
              <a:rPr lang="en-US" b="1" dirty="0"/>
              <a:t> LIVE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61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0145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FFFF00"/>
                </a:solidFill>
              </a:rPr>
              <a:t>FBI</a:t>
            </a:r>
            <a:endParaRPr lang="en-US" sz="2400" b="1" dirty="0">
              <a:solidFill>
                <a:srgbClr val="FFFF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01458"/>
            <a:ext cx="12192000" cy="1377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5647038" y="701458"/>
            <a:ext cx="963827" cy="13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793992" y="2371084"/>
            <a:ext cx="5009523" cy="10843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HOMICIDE:LUX:VHS</a:t>
            </a:r>
          </a:p>
          <a:p>
            <a:r>
              <a:rPr lang="en-US" sz="2000" dirty="0" smtClean="0"/>
              <a:t>HOMCIDIE:LUX:VHS:COINTOWN</a:t>
            </a:r>
          </a:p>
          <a:p>
            <a:r>
              <a:rPr lang="en-US" sz="2000" dirty="0" smtClean="0"/>
              <a:t>HOMCE:LUX:VHS:COINTONW:INTERESTTOWN</a:t>
            </a:r>
            <a:endParaRPr lang="en-US" sz="20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23" y="2873829"/>
            <a:ext cx="3392301" cy="337093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940572" y="2873829"/>
            <a:ext cx="2113452" cy="26386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940833" y="3801291"/>
            <a:ext cx="1113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KIMBERLY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4031" y="3434107"/>
            <a:ext cx="5009523" cy="207841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8940570" y="2113649"/>
            <a:ext cx="3103383" cy="62239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46823" y="2126637"/>
            <a:ext cx="3392301" cy="62239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19809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370302" y="886604"/>
            <a:ext cx="102647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41.PENTAGON.VIRGINIA.MARY</a:t>
            </a:r>
            <a:endParaRPr lang="en-US" sz="6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242052" y="2230223"/>
            <a:ext cx="2149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</a:t>
            </a:r>
            <a:r>
              <a:rPr lang="en-US" dirty="0" smtClean="0"/>
              <a:t>.(</a:t>
            </a:r>
            <a:r>
              <a:rPr lang="en-US" sz="800" strike="sngStrike" dirty="0" smtClean="0"/>
              <a:t>underwear</a:t>
            </a:r>
            <a:r>
              <a:rPr lang="en-US" dirty="0" smtClean="0"/>
              <a:t>).ELKE(</a:t>
            </a:r>
            <a:r>
              <a:rPr lang="en-US" sz="800" strike="sngStrike" dirty="0" smtClean="0"/>
              <a:t>cat piss)</a:t>
            </a:r>
            <a:endParaRPr lang="en-US" sz="800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1487" y="2243074"/>
            <a:ext cx="448627" cy="343629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11391487" y="2141594"/>
            <a:ext cx="652466" cy="6074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992" y="1707296"/>
            <a:ext cx="1587905" cy="6848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4364" y="2183339"/>
            <a:ext cx="2027329" cy="41763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97992" y="20759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2680029" y="206850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366" y="1842881"/>
            <a:ext cx="632417" cy="83552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93" y="2049726"/>
            <a:ext cx="390525" cy="48412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644" y="1899099"/>
            <a:ext cx="448627" cy="343629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6338792" y="1998896"/>
            <a:ext cx="1250728" cy="4464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3166936" y="2183339"/>
            <a:ext cx="3832213" cy="20269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142783" y="2241047"/>
            <a:ext cx="2556911" cy="154993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11151042" y="2851274"/>
            <a:ext cx="835934" cy="263869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 rot="5400000">
            <a:off x="10722270" y="3876307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7279838" y="2260645"/>
            <a:ext cx="3871805" cy="125036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1184488">
            <a:off x="7224398" y="2260646"/>
            <a:ext cx="23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41.nonPoilceTRXLogical</a:t>
            </a:r>
            <a:endParaRPr lang="en-US" dirty="0"/>
          </a:p>
        </p:txBody>
      </p:sp>
      <p:sp>
        <p:nvSpPr>
          <p:cNvPr id="49" name="Cube 48"/>
          <p:cNvSpPr/>
          <p:nvPr/>
        </p:nvSpPr>
        <p:spPr>
          <a:xfrm>
            <a:off x="5011567" y="4086649"/>
            <a:ext cx="3905177" cy="269503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1990 DOCS</a:t>
            </a:r>
          </a:p>
          <a:p>
            <a:pPr algn="ctr"/>
            <a:r>
              <a:rPr lang="en-US" dirty="0" smtClean="0"/>
              <a:t>1994 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048" y="5110509"/>
            <a:ext cx="938140" cy="1241232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9997298" y="6351741"/>
            <a:ext cx="152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Next:nutcase</a:t>
            </a:r>
            <a:r>
              <a:rPr lang="en-US" strike="sngStrike" dirty="0" smtClean="0"/>
              <a:t>?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86739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</TotalTime>
  <Words>4136</Words>
  <Application>Microsoft Office PowerPoint</Application>
  <PresentationFormat>Widescreen</PresentationFormat>
  <Paragraphs>1918</Paragraphs>
  <Slides>142</Slides>
  <Notes>97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142</vt:i4>
      </vt:variant>
    </vt:vector>
  </HeadingPairs>
  <TitlesOfParts>
    <vt:vector size="152" baseType="lpstr">
      <vt:lpstr>Arial</vt:lpstr>
      <vt:lpstr>Axiforma</vt:lpstr>
      <vt:lpstr>Calibri</vt:lpstr>
      <vt:lpstr>Calibri Light</vt:lpstr>
      <vt:lpstr>Consolas</vt:lpstr>
      <vt:lpstr>Google Sans</vt:lpstr>
      <vt:lpstr>Mercury SSm A</vt:lpstr>
      <vt:lpstr>Roboto</vt:lpstr>
      <vt:lpstr>Office Theme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52</cp:revision>
  <dcterms:created xsi:type="dcterms:W3CDTF">2023-05-22T13:07:39Z</dcterms:created>
  <dcterms:modified xsi:type="dcterms:W3CDTF">2023-05-22T20:44:49Z</dcterms:modified>
</cp:coreProperties>
</file>